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3" r:id="rId3"/>
    <p:sldId id="306" r:id="rId4"/>
    <p:sldId id="302" r:id="rId5"/>
    <p:sldId id="260" r:id="rId6"/>
    <p:sldId id="258" r:id="rId7"/>
    <p:sldId id="261" r:id="rId8"/>
    <p:sldId id="262" r:id="rId9"/>
    <p:sldId id="275" r:id="rId10"/>
    <p:sldId id="285" r:id="rId11"/>
    <p:sldId id="264" r:id="rId12"/>
    <p:sldId id="266" r:id="rId13"/>
    <p:sldId id="286" r:id="rId14"/>
    <p:sldId id="287" r:id="rId15"/>
    <p:sldId id="307" r:id="rId16"/>
    <p:sldId id="289" r:id="rId17"/>
    <p:sldId id="265" r:id="rId18"/>
    <p:sldId id="293" r:id="rId19"/>
    <p:sldId id="271" r:id="rId20"/>
    <p:sldId id="283" r:id="rId21"/>
    <p:sldId id="277" r:id="rId22"/>
    <p:sldId id="303" r:id="rId23"/>
    <p:sldId id="278" r:id="rId24"/>
    <p:sldId id="290" r:id="rId25"/>
    <p:sldId id="259" r:id="rId26"/>
    <p:sldId id="301" r:id="rId27"/>
    <p:sldId id="296" r:id="rId28"/>
    <p:sldId id="297" r:id="rId29"/>
    <p:sldId id="298" r:id="rId30"/>
    <p:sldId id="300" r:id="rId31"/>
  </p:sldIdLst>
  <p:sldSz cx="12192000" cy="6858000"/>
  <p:notesSz cx="70866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80822" autoAdjust="0"/>
  </p:normalViewPr>
  <p:slideViewPr>
    <p:cSldViewPr snapToGrid="0">
      <p:cViewPr varScale="1">
        <p:scale>
          <a:sx n="70" d="100"/>
          <a:sy n="70" d="100"/>
        </p:scale>
        <p:origin x="9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5849"/>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14100" y="0"/>
            <a:ext cx="3070860" cy="435849"/>
          </a:xfrm>
          <a:prstGeom prst="rect">
            <a:avLst/>
          </a:prstGeom>
        </p:spPr>
        <p:txBody>
          <a:bodyPr vert="horz" lIns="91440" tIns="45720" rIns="91440" bIns="45720" rtlCol="0"/>
          <a:lstStyle>
            <a:lvl1pPr algn="r">
              <a:defRPr sz="1200"/>
            </a:lvl1pPr>
          </a:lstStyle>
          <a:p>
            <a:fld id="{2EA587EC-AB90-4B7C-A235-7D3FCE27B9CA}" type="datetimeFigureOut">
              <a:rPr lang="en-CA" smtClean="0"/>
              <a:t>2021-05-27</a:t>
            </a:fld>
            <a:endParaRPr lang="en-CA"/>
          </a:p>
        </p:txBody>
      </p:sp>
      <p:sp>
        <p:nvSpPr>
          <p:cNvPr id="4" name="Slide Image Placeholder 3"/>
          <p:cNvSpPr>
            <a:spLocks noGrp="1" noRot="1" noChangeAspect="1"/>
          </p:cNvSpPr>
          <p:nvPr>
            <p:ph type="sldImg" idx="2"/>
          </p:nvPr>
        </p:nvSpPr>
        <p:spPr>
          <a:xfrm>
            <a:off x="936625" y="1085850"/>
            <a:ext cx="5213350" cy="293211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8660" y="4180522"/>
            <a:ext cx="5669280" cy="342042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250953"/>
            <a:ext cx="3070860" cy="43584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14100" y="8250953"/>
            <a:ext cx="3070860" cy="435848"/>
          </a:xfrm>
          <a:prstGeom prst="rect">
            <a:avLst/>
          </a:prstGeom>
        </p:spPr>
        <p:txBody>
          <a:bodyPr vert="horz" lIns="91440" tIns="45720" rIns="91440" bIns="45720" rtlCol="0" anchor="b"/>
          <a:lstStyle>
            <a:lvl1pPr algn="r">
              <a:defRPr sz="1200"/>
            </a:lvl1pPr>
          </a:lstStyle>
          <a:p>
            <a:fld id="{0C84E72F-C116-4F5D-A78D-C2F26D459DAD}" type="slidenum">
              <a:rPr lang="en-CA" smtClean="0"/>
              <a:t>‹#›</a:t>
            </a:fld>
            <a:endParaRPr lang="en-CA"/>
          </a:p>
        </p:txBody>
      </p:sp>
    </p:spTree>
    <p:extLst>
      <p:ext uri="{BB962C8B-B14F-4D97-AF65-F5344CB8AC3E}">
        <p14:creationId xmlns:p14="http://schemas.microsoft.com/office/powerpoint/2010/main" val="113874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C84E72F-C116-4F5D-A78D-C2F26D459DAD}" type="slidenum">
              <a:rPr lang="en-CA" smtClean="0"/>
              <a:t>1</a:t>
            </a:fld>
            <a:endParaRPr lang="en-CA"/>
          </a:p>
        </p:txBody>
      </p:sp>
    </p:spTree>
    <p:extLst>
      <p:ext uri="{BB962C8B-B14F-4D97-AF65-F5344CB8AC3E}">
        <p14:creationId xmlns:p14="http://schemas.microsoft.com/office/powerpoint/2010/main" val="380598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C84E72F-C116-4F5D-A78D-C2F26D459DAD}" type="slidenum">
              <a:rPr lang="en-CA" smtClean="0"/>
              <a:t>2</a:t>
            </a:fld>
            <a:endParaRPr lang="en-CA"/>
          </a:p>
        </p:txBody>
      </p:sp>
    </p:spTree>
    <p:extLst>
      <p:ext uri="{BB962C8B-B14F-4D97-AF65-F5344CB8AC3E}">
        <p14:creationId xmlns:p14="http://schemas.microsoft.com/office/powerpoint/2010/main" val="351737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C84E72F-C116-4F5D-A78D-C2F26D459DAD}" type="slidenum">
              <a:rPr lang="en-CA" smtClean="0"/>
              <a:t>3</a:t>
            </a:fld>
            <a:endParaRPr lang="en-CA"/>
          </a:p>
        </p:txBody>
      </p:sp>
    </p:spTree>
    <p:extLst>
      <p:ext uri="{BB962C8B-B14F-4D97-AF65-F5344CB8AC3E}">
        <p14:creationId xmlns:p14="http://schemas.microsoft.com/office/powerpoint/2010/main" val="28847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C84E72F-C116-4F5D-A78D-C2F26D459DAD}" type="slidenum">
              <a:rPr lang="en-CA" smtClean="0"/>
              <a:t>5</a:t>
            </a:fld>
            <a:endParaRPr lang="en-CA"/>
          </a:p>
        </p:txBody>
      </p:sp>
    </p:spTree>
    <p:extLst>
      <p:ext uri="{BB962C8B-B14F-4D97-AF65-F5344CB8AC3E}">
        <p14:creationId xmlns:p14="http://schemas.microsoft.com/office/powerpoint/2010/main" val="361666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C84E72F-C116-4F5D-A78D-C2F26D459DAD}" type="slidenum">
              <a:rPr lang="en-CA" smtClean="0"/>
              <a:t>7</a:t>
            </a:fld>
            <a:endParaRPr lang="en-CA"/>
          </a:p>
        </p:txBody>
      </p:sp>
    </p:spTree>
    <p:extLst>
      <p:ext uri="{BB962C8B-B14F-4D97-AF65-F5344CB8AC3E}">
        <p14:creationId xmlns:p14="http://schemas.microsoft.com/office/powerpoint/2010/main" val="148814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C84E72F-C116-4F5D-A78D-C2F26D459DAD}" type="slidenum">
              <a:rPr lang="en-CA" smtClean="0"/>
              <a:t>8</a:t>
            </a:fld>
            <a:endParaRPr lang="en-CA"/>
          </a:p>
        </p:txBody>
      </p:sp>
    </p:spTree>
    <p:extLst>
      <p:ext uri="{BB962C8B-B14F-4D97-AF65-F5344CB8AC3E}">
        <p14:creationId xmlns:p14="http://schemas.microsoft.com/office/powerpoint/2010/main" val="380119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C84E72F-C116-4F5D-A78D-C2F26D459DAD}" type="slidenum">
              <a:rPr lang="en-CA" smtClean="0"/>
              <a:t>9</a:t>
            </a:fld>
            <a:endParaRPr lang="en-CA"/>
          </a:p>
        </p:txBody>
      </p:sp>
    </p:spTree>
    <p:extLst>
      <p:ext uri="{BB962C8B-B14F-4D97-AF65-F5344CB8AC3E}">
        <p14:creationId xmlns:p14="http://schemas.microsoft.com/office/powerpoint/2010/main" val="2021789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WFWE 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rgbClr val="00448B"/>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hasCustomPrompt="1"/>
          </p:nvPr>
        </p:nvSpPr>
        <p:spPr>
          <a:xfrm>
            <a:off x="1295400" y="3116415"/>
            <a:ext cx="6400800" cy="682998"/>
          </a:xfrm>
        </p:spPr>
        <p:txBody>
          <a:bodyPr anchor="b">
            <a:normAutofit/>
          </a:bodyPr>
          <a:lstStyle>
            <a:lvl1pPr algn="l">
              <a:defRPr sz="3600" b="1" baseline="0">
                <a:solidFill>
                  <a:schemeClr val="tx1"/>
                </a:solidFill>
                <a:latin typeface="+mj-lt"/>
              </a:defRPr>
            </a:lvl1pPr>
          </a:lstStyle>
          <a:p>
            <a:r>
              <a:rPr lang="en-US" dirty="0"/>
              <a:t>PRIMARY LOGO TITLE</a:t>
            </a:r>
          </a:p>
        </p:txBody>
      </p:sp>
      <p:sp>
        <p:nvSpPr>
          <p:cNvPr id="3" name="Subtitle 2"/>
          <p:cNvSpPr>
            <a:spLocks noGrp="1"/>
          </p:cNvSpPr>
          <p:nvPr>
            <p:ph type="subTitle" idx="1" hasCustomPrompt="1"/>
          </p:nvPr>
        </p:nvSpPr>
        <p:spPr>
          <a:xfrm>
            <a:off x="1295400" y="3844199"/>
            <a:ext cx="6400800" cy="503853"/>
          </a:xfrm>
        </p:spPr>
        <p:txBody>
          <a:bodyPr/>
          <a:lstStyle>
            <a:lvl1pPr marL="0" indent="0" algn="l">
              <a:spcBef>
                <a:spcPts val="1200"/>
              </a:spcBef>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TO XXXXXXXXXXX</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731" y="4851905"/>
            <a:ext cx="4952263" cy="1800822"/>
          </a:xfrm>
          <a:prstGeom prst="rect">
            <a:avLst/>
          </a:prstGeom>
        </p:spPr>
      </p:pic>
      <p:sp>
        <p:nvSpPr>
          <p:cNvPr id="18" name="Date Placeholder 3"/>
          <p:cNvSpPr>
            <a:spLocks noGrp="1"/>
          </p:cNvSpPr>
          <p:nvPr>
            <p:ph type="dt" sz="half" idx="10"/>
          </p:nvPr>
        </p:nvSpPr>
        <p:spPr>
          <a:xfrm>
            <a:off x="1295400" y="4378851"/>
            <a:ext cx="6400800" cy="473054"/>
          </a:xfrm>
          <a:prstGeom prst="rect">
            <a:avLst/>
          </a:prstGeom>
        </p:spPr>
        <p:txBody>
          <a:bodyPr/>
          <a:lstStyle>
            <a:lvl1pPr algn="l">
              <a:defRPr sz="1800">
                <a:latin typeface="+mj-lt"/>
              </a:defRPr>
            </a:lvl1pPr>
          </a:lstStyle>
          <a:p>
            <a:fld id="{57A13855-F2C0-47B2-82C8-6C5CD04EB435}" type="datetimeFigureOut">
              <a:rPr lang="en-CA" smtClean="0"/>
              <a:t>2021-05-27</a:t>
            </a:fld>
            <a:endParaRPr lang="en-CA"/>
          </a:p>
        </p:txBody>
      </p:sp>
      <p:cxnSp>
        <p:nvCxnSpPr>
          <p:cNvPr id="20" name="Straight Connector 19"/>
          <p:cNvCxnSpPr/>
          <p:nvPr/>
        </p:nvCxnSpPr>
        <p:spPr>
          <a:xfrm>
            <a:off x="1295400" y="4348052"/>
            <a:ext cx="6400800"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731" y="4851905"/>
            <a:ext cx="4952263" cy="1800822"/>
          </a:xfrm>
          <a:prstGeom prst="rect">
            <a:avLst/>
          </a:prstGeom>
        </p:spPr>
      </p:pic>
      <p:cxnSp>
        <p:nvCxnSpPr>
          <p:cNvPr id="11" name="Straight Connector 10"/>
          <p:cNvCxnSpPr/>
          <p:nvPr/>
        </p:nvCxnSpPr>
        <p:spPr>
          <a:xfrm>
            <a:off x="1295400" y="4348052"/>
            <a:ext cx="6400800"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731" y="4851905"/>
            <a:ext cx="4952263" cy="1800822"/>
          </a:xfrm>
          <a:prstGeom prst="rect">
            <a:avLst/>
          </a:prstGeom>
        </p:spPr>
      </p:pic>
      <p:cxnSp>
        <p:nvCxnSpPr>
          <p:cNvPr id="14" name="Straight Connector 13"/>
          <p:cNvCxnSpPr/>
          <p:nvPr/>
        </p:nvCxnSpPr>
        <p:spPr>
          <a:xfrm>
            <a:off x="1295400" y="4348052"/>
            <a:ext cx="6400800"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21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ol Layout 2">
    <p:spTree>
      <p:nvGrpSpPr>
        <p:cNvPr id="1" name=""/>
        <p:cNvGrpSpPr/>
        <p:nvPr/>
      </p:nvGrpSpPr>
      <p:grpSpPr>
        <a:xfrm>
          <a:off x="0" y="0"/>
          <a:ext cx="0" cy="0"/>
          <a:chOff x="0" y="0"/>
          <a:chExt cx="0" cy="0"/>
        </a:xfrm>
      </p:grpSpPr>
      <p:pic>
        <p:nvPicPr>
          <p:cNvPr id="2052" name="Picture 4" descr="Image result for ipad 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094" y="1890964"/>
            <a:ext cx="6958806" cy="4382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
        <p:nvSpPr>
          <p:cNvPr id="3" name="Content Placeholder 2"/>
          <p:cNvSpPr>
            <a:spLocks noGrp="1"/>
          </p:cNvSpPr>
          <p:nvPr>
            <p:ph sz="half" idx="1"/>
          </p:nvPr>
        </p:nvSpPr>
        <p:spPr>
          <a:xfrm>
            <a:off x="1279358" y="3031958"/>
            <a:ext cx="3105477" cy="314024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p:nvPr>
        </p:nvSpPr>
        <p:spPr>
          <a:xfrm>
            <a:off x="5403850" y="2174875"/>
            <a:ext cx="5759450" cy="3806825"/>
          </a:xfrm>
          <a:pattFill prst="narHorz">
            <a:fgClr>
              <a:schemeClr val="accent1"/>
            </a:fgClr>
            <a:bgClr>
              <a:schemeClr val="bg1"/>
            </a:bgClr>
          </a:pattFill>
        </p:spPr>
        <p:txBody>
          <a:bodyPr vert="horz" lIns="91440" tIns="45720" rIns="91440" bIns="45720" rtlCol="0">
            <a:normAutofit/>
          </a:bodyPr>
          <a:lstStyle>
            <a:lvl1pPr algn="ctr">
              <a:defRPr lang="en-CA" dirty="0"/>
            </a:lvl1pPr>
          </a:lstStyle>
          <a:p>
            <a:pPr lvl="0"/>
            <a:r>
              <a:rPr lang="en-US"/>
              <a:t>Click icon to add picture</a:t>
            </a:r>
            <a:endParaRPr lang="en-CA" dirty="0"/>
          </a:p>
        </p:txBody>
      </p:sp>
      <p:sp>
        <p:nvSpPr>
          <p:cNvPr id="8" name="Content Placeholder 2"/>
          <p:cNvSpPr>
            <a:spLocks noGrp="1"/>
          </p:cNvSpPr>
          <p:nvPr>
            <p:ph sz="half" idx="11" hasCustomPrompt="1"/>
          </p:nvPr>
        </p:nvSpPr>
        <p:spPr>
          <a:xfrm>
            <a:off x="1295400" y="1981198"/>
            <a:ext cx="3089435" cy="938464"/>
          </a:xfrm>
        </p:spPr>
        <p:txBody>
          <a:bodyPr anchor="ctr"/>
          <a:lstStyle>
            <a:lvl1pPr marL="0" indent="0">
              <a:buNone/>
              <a:defRPr b="1">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MASTER TEXT</a:t>
            </a:r>
          </a:p>
        </p:txBody>
      </p:sp>
      <p:pic>
        <p:nvPicPr>
          <p:cNvPr id="9" name="Picture 4" descr="Image result for ipad 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094" y="1890964"/>
            <a:ext cx="6958806" cy="438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74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ool Layout 3">
    <p:spTree>
      <p:nvGrpSpPr>
        <p:cNvPr id="1" name=""/>
        <p:cNvGrpSpPr/>
        <p:nvPr/>
      </p:nvGrpSpPr>
      <p:grpSpPr>
        <a:xfrm>
          <a:off x="0" y="0"/>
          <a:ext cx="0" cy="0"/>
          <a:chOff x="0" y="0"/>
          <a:chExt cx="0" cy="0"/>
        </a:xfrm>
      </p:grpSpPr>
      <p:pic>
        <p:nvPicPr>
          <p:cNvPr id="2052" name="Picture 4" descr="Image result for ipad frame"/>
          <p:cNvPicPr>
            <a:picLocks noChangeAspect="1" noChangeArrowheads="1"/>
          </p:cNvPicPr>
          <p:nvPr/>
        </p:nvPicPr>
        <p:blipFill rotWithShape="1">
          <a:blip r:embed="rId2">
            <a:extLst>
              <a:ext uri="{28A0092B-C50C-407E-A947-70E740481C1C}">
                <a14:useLocalDpi xmlns:a14="http://schemas.microsoft.com/office/drawing/2010/main" val="0"/>
              </a:ext>
            </a:extLst>
          </a:blip>
          <a:srcRect r="29393"/>
          <a:stretch/>
        </p:blipFill>
        <p:spPr bwMode="auto">
          <a:xfrm rot="5400000">
            <a:off x="5845800" y="1119878"/>
            <a:ext cx="4913377" cy="66360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
        <p:nvSpPr>
          <p:cNvPr id="3" name="Content Placeholder 2"/>
          <p:cNvSpPr>
            <a:spLocks noGrp="1"/>
          </p:cNvSpPr>
          <p:nvPr>
            <p:ph sz="half" idx="1"/>
          </p:nvPr>
        </p:nvSpPr>
        <p:spPr>
          <a:xfrm>
            <a:off x="1279358" y="3031958"/>
            <a:ext cx="3105477" cy="314024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p:nvPr>
        </p:nvSpPr>
        <p:spPr>
          <a:xfrm>
            <a:off x="5422764" y="2593975"/>
            <a:ext cx="5759450" cy="4264025"/>
          </a:xfrm>
          <a:pattFill prst="narHorz">
            <a:fgClr>
              <a:schemeClr val="accent1"/>
            </a:fgClr>
            <a:bgClr>
              <a:schemeClr val="bg1"/>
            </a:bgClr>
          </a:pattFill>
        </p:spPr>
        <p:txBody>
          <a:bodyPr vert="horz" lIns="91440" tIns="45720" rIns="91440" bIns="45720" rtlCol="0">
            <a:normAutofit/>
          </a:bodyPr>
          <a:lstStyle>
            <a:lvl1pPr algn="ctr">
              <a:defRPr lang="en-CA" dirty="0"/>
            </a:lvl1pPr>
          </a:lstStyle>
          <a:p>
            <a:pPr lvl="0"/>
            <a:r>
              <a:rPr lang="en-US"/>
              <a:t>Click icon to add picture</a:t>
            </a:r>
            <a:endParaRPr lang="en-CA" dirty="0"/>
          </a:p>
        </p:txBody>
      </p:sp>
      <p:sp>
        <p:nvSpPr>
          <p:cNvPr id="8" name="Content Placeholder 2"/>
          <p:cNvSpPr>
            <a:spLocks noGrp="1"/>
          </p:cNvSpPr>
          <p:nvPr>
            <p:ph sz="half" idx="11" hasCustomPrompt="1"/>
          </p:nvPr>
        </p:nvSpPr>
        <p:spPr>
          <a:xfrm>
            <a:off x="1295400" y="1981198"/>
            <a:ext cx="3089435" cy="938464"/>
          </a:xfrm>
        </p:spPr>
        <p:txBody>
          <a:bodyPr anchor="ctr"/>
          <a:lstStyle>
            <a:lvl1pPr marL="0" indent="0">
              <a:buNone/>
              <a:defRPr b="1">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MASTER TEXT</a:t>
            </a:r>
          </a:p>
        </p:txBody>
      </p:sp>
      <p:pic>
        <p:nvPicPr>
          <p:cNvPr id="9" name="Picture 4" descr="Image result for ipad frame"/>
          <p:cNvPicPr>
            <a:picLocks noChangeAspect="1" noChangeArrowheads="1"/>
          </p:cNvPicPr>
          <p:nvPr/>
        </p:nvPicPr>
        <p:blipFill rotWithShape="1">
          <a:blip r:embed="rId2">
            <a:extLst>
              <a:ext uri="{28A0092B-C50C-407E-A947-70E740481C1C}">
                <a14:useLocalDpi xmlns:a14="http://schemas.microsoft.com/office/drawing/2010/main" val="0"/>
              </a:ext>
            </a:extLst>
          </a:blip>
          <a:srcRect r="29393"/>
          <a:stretch/>
        </p:blipFill>
        <p:spPr bwMode="auto">
          <a:xfrm rot="5400000">
            <a:off x="5845800" y="1119878"/>
            <a:ext cx="4913377" cy="663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ol Layout 4">
    <p:spTree>
      <p:nvGrpSpPr>
        <p:cNvPr id="1" name=""/>
        <p:cNvGrpSpPr/>
        <p:nvPr/>
      </p:nvGrpSpPr>
      <p:grpSpPr>
        <a:xfrm>
          <a:off x="0" y="0"/>
          <a:ext cx="0" cy="0"/>
          <a:chOff x="0" y="0"/>
          <a:chExt cx="0" cy="0"/>
        </a:xfrm>
      </p:grpSpPr>
      <p:pic>
        <p:nvPicPr>
          <p:cNvPr id="3074" name="Picture 2" descr="Image result for ipad frame"/>
          <p:cNvPicPr>
            <a:picLocks noChangeAspect="1" noChangeArrowheads="1"/>
          </p:cNvPicPr>
          <p:nvPr/>
        </p:nvPicPr>
        <p:blipFill rotWithShape="1">
          <a:blip r:embed="rId2">
            <a:extLst>
              <a:ext uri="{28A0092B-C50C-407E-A947-70E740481C1C}">
                <a14:useLocalDpi xmlns:a14="http://schemas.microsoft.com/office/drawing/2010/main" val="0"/>
              </a:ext>
            </a:extLst>
          </a:blip>
          <a:srcRect l="7855" t="26894" r="8156" b="27475"/>
          <a:stretch/>
        </p:blipFill>
        <p:spPr bwMode="auto">
          <a:xfrm rot="16200000">
            <a:off x="7448413" y="2971800"/>
            <a:ext cx="4838701"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
        <p:nvSpPr>
          <p:cNvPr id="3" name="Content Placeholder 2"/>
          <p:cNvSpPr>
            <a:spLocks noGrp="1"/>
          </p:cNvSpPr>
          <p:nvPr>
            <p:ph sz="half" idx="1"/>
          </p:nvPr>
        </p:nvSpPr>
        <p:spPr>
          <a:xfrm>
            <a:off x="1279358" y="3031958"/>
            <a:ext cx="6772442" cy="314024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p:nvPr>
        </p:nvSpPr>
        <p:spPr>
          <a:xfrm>
            <a:off x="8966200" y="2667000"/>
            <a:ext cx="1828800" cy="3225800"/>
          </a:xfrm>
          <a:pattFill prst="narHorz">
            <a:fgClr>
              <a:schemeClr val="accent1"/>
            </a:fgClr>
            <a:bgClr>
              <a:schemeClr val="bg1"/>
            </a:bgClr>
          </a:pattFill>
        </p:spPr>
        <p:txBody>
          <a:bodyPr vert="horz" lIns="91440" tIns="45720" rIns="91440" bIns="45720" rtlCol="0">
            <a:normAutofit/>
          </a:bodyPr>
          <a:lstStyle>
            <a:lvl1pPr algn="ctr">
              <a:defRPr lang="en-CA" dirty="0"/>
            </a:lvl1pPr>
          </a:lstStyle>
          <a:p>
            <a:pPr lvl="0"/>
            <a:r>
              <a:rPr lang="en-US"/>
              <a:t>Click icon to add picture</a:t>
            </a:r>
            <a:endParaRPr lang="en-CA" dirty="0"/>
          </a:p>
        </p:txBody>
      </p:sp>
      <p:sp>
        <p:nvSpPr>
          <p:cNvPr id="8" name="Content Placeholder 2"/>
          <p:cNvSpPr>
            <a:spLocks noGrp="1"/>
          </p:cNvSpPr>
          <p:nvPr>
            <p:ph sz="half" idx="11" hasCustomPrompt="1"/>
          </p:nvPr>
        </p:nvSpPr>
        <p:spPr>
          <a:xfrm>
            <a:off x="1295400" y="1981198"/>
            <a:ext cx="6756400" cy="938464"/>
          </a:xfrm>
        </p:spPr>
        <p:txBody>
          <a:bodyPr anchor="ctr"/>
          <a:lstStyle>
            <a:lvl1pPr marL="0" indent="0">
              <a:buNone/>
              <a:defRPr b="1">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MASTER TEXT</a:t>
            </a:r>
          </a:p>
        </p:txBody>
      </p:sp>
    </p:spTree>
    <p:extLst>
      <p:ext uri="{BB962C8B-B14F-4D97-AF65-F5344CB8AC3E}">
        <p14:creationId xmlns:p14="http://schemas.microsoft.com/office/powerpoint/2010/main" val="233873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oject Title and Content 1">
    <p:bg>
      <p:bgRef idx="1001">
        <a:schemeClr val="bg1"/>
      </p:bgRef>
    </p:bg>
    <p:spTree>
      <p:nvGrpSpPr>
        <p:cNvPr id="1" name=""/>
        <p:cNvGrpSpPr/>
        <p:nvPr/>
      </p:nvGrpSpPr>
      <p:grpSpPr>
        <a:xfrm>
          <a:off x="0" y="0"/>
          <a:ext cx="0" cy="0"/>
          <a:chOff x="0" y="0"/>
          <a:chExt cx="0" cy="0"/>
        </a:xfrm>
      </p:grpSpPr>
      <p:sp>
        <p:nvSpPr>
          <p:cNvPr id="22" name="Picture Placeholder 18"/>
          <p:cNvSpPr>
            <a:spLocks noGrp="1"/>
          </p:cNvSpPr>
          <p:nvPr>
            <p:ph type="pic" sz="quarter" idx="17"/>
          </p:nvPr>
        </p:nvSpPr>
        <p:spPr>
          <a:xfrm>
            <a:off x="6034720" y="4692650"/>
            <a:ext cx="1592263" cy="1452563"/>
          </a:xfrm>
          <a:pattFill prst="narHorz">
            <a:fgClr>
              <a:schemeClr val="accent1"/>
            </a:fgClr>
            <a:bgClr>
              <a:schemeClr val="bg1"/>
            </a:bgClr>
          </a:pattFill>
        </p:spPr>
        <p:txBody>
          <a:bodyPr vert="horz" lIns="91440" tIns="45720" rIns="91440" bIns="45720" rtlCol="0">
            <a:normAutofit/>
          </a:bodyPr>
          <a:lstStyle>
            <a:lvl1pPr>
              <a:defRPr lang="en-CA"/>
            </a:lvl1pPr>
          </a:lstStyle>
          <a:p>
            <a:pPr lvl="0" algn="ctr"/>
            <a:r>
              <a:rPr lang="en-US"/>
              <a:t>Click icon to add picture</a:t>
            </a:r>
            <a:endParaRPr lang="en-CA"/>
          </a:p>
        </p:txBody>
      </p:sp>
      <p:sp>
        <p:nvSpPr>
          <p:cNvPr id="23" name="Picture Placeholder 18"/>
          <p:cNvSpPr>
            <a:spLocks noGrp="1"/>
          </p:cNvSpPr>
          <p:nvPr>
            <p:ph type="pic" sz="quarter" idx="18"/>
          </p:nvPr>
        </p:nvSpPr>
        <p:spPr>
          <a:xfrm>
            <a:off x="4268578" y="4692650"/>
            <a:ext cx="1592263" cy="1452563"/>
          </a:xfrm>
          <a:pattFill prst="narHorz">
            <a:fgClr>
              <a:schemeClr val="accent1"/>
            </a:fgClr>
            <a:bgClr>
              <a:schemeClr val="bg1"/>
            </a:bgClr>
          </a:pattFill>
        </p:spPr>
        <p:txBody>
          <a:bodyPr vert="horz" lIns="91440" tIns="45720" rIns="91440" bIns="45720" rtlCol="0">
            <a:normAutofit/>
          </a:bodyPr>
          <a:lstStyle>
            <a:lvl1pPr>
              <a:defRPr lang="en-CA"/>
            </a:lvl1pPr>
          </a:lstStyle>
          <a:p>
            <a:pPr lvl="0" algn="ctr"/>
            <a:r>
              <a:rPr lang="en-US"/>
              <a:t>Click icon to add picture</a:t>
            </a:r>
            <a:endParaRPr lang="en-CA"/>
          </a:p>
        </p:txBody>
      </p:sp>
      <p:sp>
        <p:nvSpPr>
          <p:cNvPr id="21" name="Picture Placeholder 18"/>
          <p:cNvSpPr>
            <a:spLocks noGrp="1"/>
          </p:cNvSpPr>
          <p:nvPr>
            <p:ph type="pic" sz="quarter" idx="16"/>
          </p:nvPr>
        </p:nvSpPr>
        <p:spPr>
          <a:xfrm>
            <a:off x="2451942" y="4692650"/>
            <a:ext cx="1592263" cy="1452563"/>
          </a:xfrm>
          <a:pattFill prst="narHorz">
            <a:fgClr>
              <a:schemeClr val="accent1"/>
            </a:fgClr>
            <a:bgClr>
              <a:schemeClr val="bg1"/>
            </a:bgClr>
          </a:pattFill>
        </p:spPr>
        <p:txBody>
          <a:bodyPr vert="horz" lIns="91440" tIns="45720" rIns="91440" bIns="45720" rtlCol="0">
            <a:normAutofit/>
          </a:bodyPr>
          <a:lstStyle>
            <a:lvl1pPr>
              <a:defRPr lang="en-CA"/>
            </a:lvl1pPr>
          </a:lstStyle>
          <a:p>
            <a:pPr lvl="0" algn="ctr"/>
            <a:r>
              <a:rPr lang="en-US"/>
              <a:t>Click icon to add picture</a:t>
            </a:r>
            <a:endParaRPr lang="en-CA"/>
          </a:p>
        </p:txBody>
      </p:sp>
      <p:sp>
        <p:nvSpPr>
          <p:cNvPr id="19" name="Picture Placeholder 18"/>
          <p:cNvSpPr>
            <a:spLocks noGrp="1"/>
          </p:cNvSpPr>
          <p:nvPr>
            <p:ph type="pic" sz="quarter" idx="15"/>
          </p:nvPr>
        </p:nvSpPr>
        <p:spPr>
          <a:xfrm>
            <a:off x="685800" y="4692650"/>
            <a:ext cx="1592263" cy="1452563"/>
          </a:xfrm>
          <a:pattFill prst="narHorz">
            <a:fgClr>
              <a:schemeClr val="accent1"/>
            </a:fgClr>
            <a:bgClr>
              <a:schemeClr val="bg1"/>
            </a:bgClr>
          </a:pattFill>
        </p:spPr>
        <p:txBody>
          <a:bodyPr vert="horz" lIns="91440" tIns="45720" rIns="91440" bIns="45720" rtlCol="0">
            <a:normAutofit/>
          </a:bodyPr>
          <a:lstStyle>
            <a:lvl1pPr>
              <a:defRPr lang="en-CA"/>
            </a:lvl1pPr>
          </a:lstStyle>
          <a:p>
            <a:pPr lvl="0" algn="ctr"/>
            <a:r>
              <a:rPr lang="en-US"/>
              <a:t>Click icon to add picture</a:t>
            </a:r>
            <a:endParaRPr lang="en-CA"/>
          </a:p>
        </p:txBody>
      </p:sp>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pic>
        <p:nvPicPr>
          <p:cNvPr id="13" name="Picture 2" descr="Image result for heat map scree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90806" y="2034814"/>
            <a:ext cx="4242699" cy="3264454"/>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6"/>
          <p:cNvSpPr>
            <a:spLocks noGrp="1"/>
          </p:cNvSpPr>
          <p:nvPr>
            <p:ph type="pic" sz="quarter" idx="10"/>
          </p:nvPr>
        </p:nvSpPr>
        <p:spPr>
          <a:xfrm>
            <a:off x="7975089" y="2249618"/>
            <a:ext cx="3874131" cy="2139502"/>
          </a:xfrm>
          <a:pattFill prst="narHorz">
            <a:fgClr>
              <a:schemeClr val="accent1"/>
            </a:fgClr>
            <a:bgClr>
              <a:schemeClr val="bg1"/>
            </a:bgClr>
          </a:pattFill>
        </p:spPr>
        <p:txBody>
          <a:bodyPr vert="horz" lIns="91440" tIns="45720" rIns="91440" bIns="45720" rtlCol="0">
            <a:normAutofit/>
          </a:bodyPr>
          <a:lstStyle>
            <a:lvl1pPr algn="ctr">
              <a:defRPr lang="en-CA" dirty="0"/>
            </a:lvl1pPr>
          </a:lstStyle>
          <a:p>
            <a:pPr lvl="0"/>
            <a:r>
              <a:rPr lang="en-US"/>
              <a:t>Click icon to add picture</a:t>
            </a:r>
            <a:endParaRPr lang="en-CA" dirty="0"/>
          </a:p>
        </p:txBody>
      </p:sp>
      <p:sp>
        <p:nvSpPr>
          <p:cNvPr id="5" name="Text Placeholder 4"/>
          <p:cNvSpPr>
            <a:spLocks noGrp="1"/>
          </p:cNvSpPr>
          <p:nvPr>
            <p:ph type="body" sz="quarter" idx="12"/>
          </p:nvPr>
        </p:nvSpPr>
        <p:spPr>
          <a:xfrm>
            <a:off x="4235745" y="2678937"/>
            <a:ext cx="3381182" cy="1893063"/>
          </a:xfrm>
        </p:spPr>
        <p:txBody>
          <a:bodyPr/>
          <a:lstStyle>
            <a:lvl1pPr marL="457200" indent="-457200">
              <a:buFont typeface="+mj-lt"/>
              <a:buAutoNum type="arabicPeriod"/>
              <a:defRPr sz="2000"/>
            </a:lvl1pPr>
            <a:lvl2pPr marL="777240" indent="-457200">
              <a:buFont typeface="+mj-lt"/>
              <a:buAutoNum type="alphaLcParenR"/>
              <a:defRPr b="0"/>
            </a:lvl2pPr>
            <a:lvl3pPr marL="937260" indent="-342900">
              <a:buFont typeface="+mj-lt"/>
              <a:buAutoNum type="arabicPeriod"/>
              <a:defRPr/>
            </a:lvl3pPr>
            <a:lvl4pPr marL="1211580" indent="-342900">
              <a:buFont typeface="+mj-lt"/>
              <a:buAutoNum type="arabicPeriod"/>
              <a:defRPr/>
            </a:lvl4pPr>
            <a:lvl5pPr marL="1440180" indent="-342900">
              <a:buFont typeface="+mj-lt"/>
              <a:buAutoNum type="arabicPeriod"/>
              <a:defRPr/>
            </a:lvl5pPr>
          </a:lstStyle>
          <a:p>
            <a:pPr lvl="0"/>
            <a:r>
              <a:rPr lang="en-US"/>
              <a:t>Edit Master text styles</a:t>
            </a:r>
          </a:p>
          <a:p>
            <a:pPr lvl="1"/>
            <a:r>
              <a:rPr lang="en-US"/>
              <a:t>Second level</a:t>
            </a:r>
          </a:p>
        </p:txBody>
      </p:sp>
      <p:sp>
        <p:nvSpPr>
          <p:cNvPr id="14" name="Rounded Rectangle 13"/>
          <p:cNvSpPr/>
          <p:nvPr/>
        </p:nvSpPr>
        <p:spPr>
          <a:xfrm>
            <a:off x="728709" y="2034814"/>
            <a:ext cx="3330001" cy="2520935"/>
          </a:xfrm>
          <a:prstGeom prst="round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CA" dirty="0"/>
          </a:p>
        </p:txBody>
      </p:sp>
      <p:sp>
        <p:nvSpPr>
          <p:cNvPr id="15" name="Text Placeholder 14"/>
          <p:cNvSpPr>
            <a:spLocks noGrp="1"/>
          </p:cNvSpPr>
          <p:nvPr>
            <p:ph type="body" sz="quarter" idx="13"/>
          </p:nvPr>
        </p:nvSpPr>
        <p:spPr>
          <a:xfrm>
            <a:off x="728663" y="2679700"/>
            <a:ext cx="3330575" cy="1876425"/>
          </a:xfrm>
        </p:spPr>
        <p:txBody>
          <a:bodyPr>
            <a:normAutofit/>
          </a:bodyPr>
          <a:lstStyle>
            <a:lvl1pPr marL="0" indent="0">
              <a:buNone/>
              <a:defRPr sz="1400"/>
            </a:lvl1pPr>
            <a:lvl2pPr marL="320040" indent="0">
              <a:buNone/>
              <a:defRPr sz="1200"/>
            </a:lvl2pPr>
            <a:lvl3pPr marL="594360" indent="0">
              <a:buNone/>
              <a:defRPr sz="1200"/>
            </a:lvl3pPr>
            <a:lvl4pPr marL="868680" indent="0">
              <a:buNone/>
              <a:defRPr sz="1200"/>
            </a:lvl4pPr>
            <a:lvl5pPr marL="1097280" indent="0">
              <a:buNone/>
              <a:defRPr sz="1200"/>
            </a:lvl5pPr>
          </a:lstStyle>
          <a:p>
            <a:pPr lvl="0"/>
            <a:r>
              <a:rPr lang="en-US"/>
              <a:t>Edit Master text styles</a:t>
            </a:r>
          </a:p>
        </p:txBody>
      </p:sp>
      <p:sp>
        <p:nvSpPr>
          <p:cNvPr id="17" name="Picture Placeholder 16"/>
          <p:cNvSpPr>
            <a:spLocks noGrp="1"/>
          </p:cNvSpPr>
          <p:nvPr>
            <p:ph type="pic" sz="quarter" idx="14"/>
          </p:nvPr>
        </p:nvSpPr>
        <p:spPr>
          <a:xfrm>
            <a:off x="1295400" y="1645920"/>
            <a:ext cx="2381250" cy="915949"/>
          </a:xfrm>
          <a:pattFill prst="narHorz">
            <a:fgClr>
              <a:schemeClr val="accent1"/>
            </a:fgClr>
            <a:bgClr>
              <a:schemeClr val="bg1"/>
            </a:bgClr>
          </a:pattFill>
        </p:spPr>
        <p:txBody>
          <a:bodyPr vert="horz" lIns="91440" tIns="45720" rIns="91440" bIns="45720" rtlCol="0">
            <a:normAutofit/>
          </a:bodyPr>
          <a:lstStyle>
            <a:lvl1pPr>
              <a:defRPr lang="en-CA"/>
            </a:lvl1pPr>
          </a:lstStyle>
          <a:p>
            <a:pPr lvl="0" algn="ctr"/>
            <a:r>
              <a:rPr lang="en-US"/>
              <a:t>Click icon to add picture</a:t>
            </a:r>
            <a:endParaRPr lang="en-CA" dirty="0"/>
          </a:p>
        </p:txBody>
      </p:sp>
      <p:sp>
        <p:nvSpPr>
          <p:cNvPr id="24" name="Text Placeholder 3"/>
          <p:cNvSpPr>
            <a:spLocks noGrp="1"/>
          </p:cNvSpPr>
          <p:nvPr>
            <p:ph type="body" sz="quarter" idx="19"/>
          </p:nvPr>
        </p:nvSpPr>
        <p:spPr>
          <a:xfrm>
            <a:off x="4268788" y="2035175"/>
            <a:ext cx="3358195" cy="527050"/>
          </a:xfrm>
        </p:spPr>
        <p:txBody>
          <a:bodyPr/>
          <a:lstStyle>
            <a:lvl1pPr marL="0" indent="0">
              <a:buNone/>
              <a:defRPr b="1" u="sng"/>
            </a:lvl1pPr>
            <a:lvl2pPr>
              <a:defRPr b="1" u="sng"/>
            </a:lvl2pPr>
            <a:lvl3pPr>
              <a:defRPr b="1" u="sng"/>
            </a:lvl3pPr>
            <a:lvl4pPr>
              <a:defRPr b="1" u="sng"/>
            </a:lvl4pPr>
            <a:lvl5pPr>
              <a:defRPr b="1" u="sng"/>
            </a:lvl5pPr>
          </a:lstStyle>
          <a:p>
            <a:pPr lvl="0"/>
            <a:r>
              <a:rPr lang="en-US"/>
              <a:t>Edit Master text styles</a:t>
            </a:r>
          </a:p>
        </p:txBody>
      </p:sp>
    </p:spTree>
    <p:extLst>
      <p:ext uri="{BB962C8B-B14F-4D97-AF65-F5344CB8AC3E}">
        <p14:creationId xmlns:p14="http://schemas.microsoft.com/office/powerpoint/2010/main" val="2337679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oject Title and Content 2">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a:xfrm>
            <a:off x="4268788" y="2035175"/>
            <a:ext cx="4284662" cy="527050"/>
          </a:xfrm>
        </p:spPr>
        <p:txBody>
          <a:bodyPr/>
          <a:lstStyle>
            <a:lvl1pPr marL="0" indent="0">
              <a:buNone/>
              <a:defRPr b="1" u="sng"/>
            </a:lvl1pPr>
            <a:lvl2pPr>
              <a:defRPr b="1" u="sng"/>
            </a:lvl2pPr>
            <a:lvl3pPr>
              <a:defRPr b="1" u="sng"/>
            </a:lvl3pPr>
            <a:lvl4pPr>
              <a:defRPr b="1" u="sng"/>
            </a:lvl4pPr>
            <a:lvl5pPr>
              <a:defRPr b="1" u="sng"/>
            </a:lvl5pPr>
          </a:lstStyle>
          <a:p>
            <a:pPr lvl="0"/>
            <a:r>
              <a:rPr lang="en-US"/>
              <a:t>Edit Master text styles</a:t>
            </a:r>
          </a:p>
        </p:txBody>
      </p:sp>
      <p:sp>
        <p:nvSpPr>
          <p:cNvPr id="22" name="Picture Placeholder 18"/>
          <p:cNvSpPr>
            <a:spLocks noGrp="1"/>
          </p:cNvSpPr>
          <p:nvPr>
            <p:ph type="pic" sz="quarter" idx="17"/>
          </p:nvPr>
        </p:nvSpPr>
        <p:spPr>
          <a:xfrm>
            <a:off x="6034720" y="4692650"/>
            <a:ext cx="1592263" cy="1452563"/>
          </a:xfrm>
          <a:pattFill prst="narHorz">
            <a:fgClr>
              <a:schemeClr val="accent1"/>
            </a:fgClr>
            <a:bgClr>
              <a:schemeClr val="bg1"/>
            </a:bgClr>
          </a:pattFill>
        </p:spPr>
        <p:txBody>
          <a:bodyPr vert="horz" lIns="91440" tIns="45720" rIns="91440" bIns="45720" rtlCol="0">
            <a:normAutofit/>
          </a:bodyPr>
          <a:lstStyle>
            <a:lvl1pPr>
              <a:defRPr lang="en-CA"/>
            </a:lvl1pPr>
          </a:lstStyle>
          <a:p>
            <a:pPr lvl="0" algn="ctr"/>
            <a:r>
              <a:rPr lang="en-US"/>
              <a:t>Click icon to add picture</a:t>
            </a:r>
            <a:endParaRPr lang="en-CA"/>
          </a:p>
        </p:txBody>
      </p:sp>
      <p:sp>
        <p:nvSpPr>
          <p:cNvPr id="23" name="Picture Placeholder 18"/>
          <p:cNvSpPr>
            <a:spLocks noGrp="1"/>
          </p:cNvSpPr>
          <p:nvPr>
            <p:ph type="pic" sz="quarter" idx="18"/>
          </p:nvPr>
        </p:nvSpPr>
        <p:spPr>
          <a:xfrm>
            <a:off x="4268578" y="4692650"/>
            <a:ext cx="1592263" cy="1452563"/>
          </a:xfrm>
          <a:pattFill prst="narHorz">
            <a:fgClr>
              <a:schemeClr val="accent1"/>
            </a:fgClr>
            <a:bgClr>
              <a:schemeClr val="bg1"/>
            </a:bgClr>
          </a:pattFill>
        </p:spPr>
        <p:txBody>
          <a:bodyPr vert="horz" lIns="91440" tIns="45720" rIns="91440" bIns="45720" rtlCol="0">
            <a:normAutofit/>
          </a:bodyPr>
          <a:lstStyle>
            <a:lvl1pPr>
              <a:defRPr lang="en-CA"/>
            </a:lvl1pPr>
          </a:lstStyle>
          <a:p>
            <a:pPr lvl="0" algn="ctr"/>
            <a:r>
              <a:rPr lang="en-US"/>
              <a:t>Click icon to add picture</a:t>
            </a:r>
            <a:endParaRPr lang="en-CA"/>
          </a:p>
        </p:txBody>
      </p:sp>
      <p:sp>
        <p:nvSpPr>
          <p:cNvPr id="21" name="Picture Placeholder 18"/>
          <p:cNvSpPr>
            <a:spLocks noGrp="1"/>
          </p:cNvSpPr>
          <p:nvPr>
            <p:ph type="pic" sz="quarter" idx="16"/>
          </p:nvPr>
        </p:nvSpPr>
        <p:spPr>
          <a:xfrm>
            <a:off x="2451942" y="4692650"/>
            <a:ext cx="1592263" cy="1452563"/>
          </a:xfrm>
          <a:pattFill prst="narHorz">
            <a:fgClr>
              <a:schemeClr val="accent1"/>
            </a:fgClr>
            <a:bgClr>
              <a:schemeClr val="bg1"/>
            </a:bgClr>
          </a:pattFill>
        </p:spPr>
        <p:txBody>
          <a:bodyPr vert="horz" lIns="91440" tIns="45720" rIns="91440" bIns="45720" rtlCol="0">
            <a:normAutofit/>
          </a:bodyPr>
          <a:lstStyle>
            <a:lvl1pPr>
              <a:defRPr lang="en-CA"/>
            </a:lvl1pPr>
          </a:lstStyle>
          <a:p>
            <a:pPr lvl="0" algn="ctr"/>
            <a:r>
              <a:rPr lang="en-US"/>
              <a:t>Click icon to add picture</a:t>
            </a:r>
            <a:endParaRPr lang="en-CA"/>
          </a:p>
        </p:txBody>
      </p:sp>
      <p:sp>
        <p:nvSpPr>
          <p:cNvPr id="19" name="Picture Placeholder 18"/>
          <p:cNvSpPr>
            <a:spLocks noGrp="1"/>
          </p:cNvSpPr>
          <p:nvPr>
            <p:ph type="pic" sz="quarter" idx="15"/>
          </p:nvPr>
        </p:nvSpPr>
        <p:spPr>
          <a:xfrm>
            <a:off x="685800" y="4692650"/>
            <a:ext cx="1592263" cy="1452563"/>
          </a:xfrm>
          <a:pattFill prst="narHorz">
            <a:fgClr>
              <a:schemeClr val="accent1"/>
            </a:fgClr>
            <a:bgClr>
              <a:schemeClr val="bg1"/>
            </a:bgClr>
          </a:pattFill>
        </p:spPr>
        <p:txBody>
          <a:bodyPr vert="horz" lIns="91440" tIns="45720" rIns="91440" bIns="45720" rtlCol="0">
            <a:normAutofit/>
          </a:bodyPr>
          <a:lstStyle>
            <a:lvl1pPr>
              <a:defRPr lang="en-CA"/>
            </a:lvl1pPr>
          </a:lstStyle>
          <a:p>
            <a:pPr lvl="0" algn="ctr"/>
            <a:r>
              <a:rPr lang="en-US"/>
              <a:t>Click icon to add picture</a:t>
            </a:r>
            <a:endParaRPr lang="en-CA"/>
          </a:p>
        </p:txBody>
      </p:sp>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
        <p:nvSpPr>
          <p:cNvPr id="5" name="Text Placeholder 4"/>
          <p:cNvSpPr>
            <a:spLocks noGrp="1"/>
          </p:cNvSpPr>
          <p:nvPr>
            <p:ph type="body" sz="quarter" idx="12"/>
          </p:nvPr>
        </p:nvSpPr>
        <p:spPr>
          <a:xfrm>
            <a:off x="4235745" y="2678937"/>
            <a:ext cx="4317040" cy="1893063"/>
          </a:xfrm>
        </p:spPr>
        <p:txBody>
          <a:bodyPr>
            <a:normAutofit/>
          </a:bodyPr>
          <a:lstStyle>
            <a:lvl1pPr marL="457200" indent="-457200">
              <a:buFont typeface="+mj-lt"/>
              <a:buAutoNum type="arabicPeriod"/>
              <a:defRPr sz="2000"/>
            </a:lvl1pPr>
            <a:lvl2pPr marL="777240" indent="-457200">
              <a:buFont typeface="+mj-lt"/>
              <a:buAutoNum type="alphaLcParenR"/>
              <a:defRPr sz="2000" b="0"/>
            </a:lvl2pPr>
            <a:lvl3pPr marL="937260" indent="-342900">
              <a:buFont typeface="+mj-lt"/>
              <a:buAutoNum type="arabicPeriod"/>
              <a:defRPr/>
            </a:lvl3pPr>
            <a:lvl4pPr marL="1211580" indent="-342900">
              <a:buFont typeface="+mj-lt"/>
              <a:buAutoNum type="arabicPeriod"/>
              <a:defRPr/>
            </a:lvl4pPr>
            <a:lvl5pPr marL="1440180" indent="-342900">
              <a:buFont typeface="+mj-lt"/>
              <a:buAutoNum type="arabicPeriod"/>
              <a:defRPr/>
            </a:lvl5pPr>
          </a:lstStyle>
          <a:p>
            <a:pPr lvl="0"/>
            <a:r>
              <a:rPr lang="en-US"/>
              <a:t>Edit Master text styles</a:t>
            </a:r>
          </a:p>
          <a:p>
            <a:pPr lvl="1"/>
            <a:r>
              <a:rPr lang="en-US"/>
              <a:t>Second level</a:t>
            </a:r>
          </a:p>
        </p:txBody>
      </p:sp>
      <p:sp>
        <p:nvSpPr>
          <p:cNvPr id="14" name="Rounded Rectangle 13"/>
          <p:cNvSpPr/>
          <p:nvPr/>
        </p:nvSpPr>
        <p:spPr>
          <a:xfrm>
            <a:off x="728709" y="2034814"/>
            <a:ext cx="3330001" cy="2520935"/>
          </a:xfrm>
          <a:prstGeom prst="round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CA" dirty="0"/>
          </a:p>
        </p:txBody>
      </p:sp>
      <p:sp>
        <p:nvSpPr>
          <p:cNvPr id="15" name="Text Placeholder 14"/>
          <p:cNvSpPr>
            <a:spLocks noGrp="1"/>
          </p:cNvSpPr>
          <p:nvPr>
            <p:ph type="body" sz="quarter" idx="13"/>
          </p:nvPr>
        </p:nvSpPr>
        <p:spPr>
          <a:xfrm>
            <a:off x="728663" y="2679700"/>
            <a:ext cx="3330575" cy="1876425"/>
          </a:xfrm>
        </p:spPr>
        <p:txBody>
          <a:bodyPr>
            <a:normAutofit/>
          </a:bodyPr>
          <a:lstStyle>
            <a:lvl1pPr marL="0" indent="0">
              <a:buNone/>
              <a:defRPr sz="1400"/>
            </a:lvl1pPr>
            <a:lvl2pPr marL="320040" indent="0">
              <a:buNone/>
              <a:defRPr sz="1200"/>
            </a:lvl2pPr>
            <a:lvl3pPr marL="594360" indent="0">
              <a:buNone/>
              <a:defRPr sz="1200"/>
            </a:lvl3pPr>
            <a:lvl4pPr marL="868680" indent="0">
              <a:buNone/>
              <a:defRPr sz="1200"/>
            </a:lvl4pPr>
            <a:lvl5pPr marL="1097280" indent="0">
              <a:buNone/>
              <a:defRPr sz="1200"/>
            </a:lvl5pPr>
          </a:lstStyle>
          <a:p>
            <a:pPr lvl="0"/>
            <a:r>
              <a:rPr lang="en-US"/>
              <a:t>Edit Master text styles</a:t>
            </a:r>
          </a:p>
        </p:txBody>
      </p:sp>
      <p:sp>
        <p:nvSpPr>
          <p:cNvPr id="17" name="Picture Placeholder 16"/>
          <p:cNvSpPr>
            <a:spLocks noGrp="1"/>
          </p:cNvSpPr>
          <p:nvPr>
            <p:ph type="pic" sz="quarter" idx="14"/>
          </p:nvPr>
        </p:nvSpPr>
        <p:spPr>
          <a:xfrm>
            <a:off x="1295400" y="1645920"/>
            <a:ext cx="2381250" cy="915949"/>
          </a:xfrm>
          <a:pattFill prst="narHorz">
            <a:fgClr>
              <a:schemeClr val="accent1"/>
            </a:fgClr>
            <a:bgClr>
              <a:schemeClr val="bg1"/>
            </a:bgClr>
          </a:pattFill>
        </p:spPr>
        <p:txBody>
          <a:bodyPr vert="horz" lIns="91440" tIns="45720" rIns="91440" bIns="45720" rtlCol="0">
            <a:normAutofit/>
          </a:bodyPr>
          <a:lstStyle>
            <a:lvl1pPr>
              <a:defRPr lang="en-CA" dirty="0"/>
            </a:lvl1pPr>
          </a:lstStyle>
          <a:p>
            <a:pPr lvl="0" algn="ctr"/>
            <a:r>
              <a:rPr lang="en-US"/>
              <a:t>Click icon to add picture</a:t>
            </a:r>
            <a:endParaRPr lang="en-CA" dirty="0"/>
          </a:p>
        </p:txBody>
      </p:sp>
      <p:pic>
        <p:nvPicPr>
          <p:cNvPr id="16" name="Picture 2" descr="Image result for ipad frame"/>
          <p:cNvPicPr>
            <a:picLocks noChangeAspect="1" noChangeArrowheads="1"/>
          </p:cNvPicPr>
          <p:nvPr/>
        </p:nvPicPr>
        <p:blipFill rotWithShape="1">
          <a:blip r:embed="rId2">
            <a:extLst>
              <a:ext uri="{28A0092B-C50C-407E-A947-70E740481C1C}">
                <a14:useLocalDpi xmlns:a14="http://schemas.microsoft.com/office/drawing/2010/main" val="0"/>
              </a:ext>
            </a:extLst>
          </a:blip>
          <a:srcRect l="7855" t="26894" r="8156" b="27475"/>
          <a:stretch/>
        </p:blipFill>
        <p:spPr bwMode="auto">
          <a:xfrm rot="16200000">
            <a:off x="7448413" y="2971800"/>
            <a:ext cx="4838701" cy="2628900"/>
          </a:xfrm>
          <a:prstGeom prst="rect">
            <a:avLst/>
          </a:prstGeom>
          <a:noFill/>
          <a:extLst>
            <a:ext uri="{909E8E84-426E-40DD-AFC4-6F175D3DCCD1}">
              <a14:hiddenFill xmlns:a14="http://schemas.microsoft.com/office/drawing/2010/main">
                <a:solidFill>
                  <a:srgbClr val="FFFFFF"/>
                </a:solidFill>
              </a14:hiddenFill>
            </a:ext>
          </a:extLst>
        </p:spPr>
      </p:pic>
      <p:sp>
        <p:nvSpPr>
          <p:cNvPr id="18" name="Picture Placeholder 6"/>
          <p:cNvSpPr>
            <a:spLocks noGrp="1"/>
          </p:cNvSpPr>
          <p:nvPr>
            <p:ph type="pic" sz="quarter" idx="10"/>
          </p:nvPr>
        </p:nvSpPr>
        <p:spPr>
          <a:xfrm>
            <a:off x="8966200" y="2667000"/>
            <a:ext cx="1828800" cy="3225800"/>
          </a:xfrm>
          <a:pattFill prst="narHorz">
            <a:fgClr>
              <a:schemeClr val="accent1"/>
            </a:fgClr>
            <a:bgClr>
              <a:schemeClr val="bg1"/>
            </a:bgClr>
          </a:pattFill>
        </p:spPr>
        <p:txBody>
          <a:bodyPr vert="horz" lIns="91440" tIns="45720" rIns="91440" bIns="45720" rtlCol="0">
            <a:normAutofit/>
          </a:bodyPr>
          <a:lstStyle>
            <a:lvl1pPr algn="ctr">
              <a:defRPr lang="en-CA" dirty="0"/>
            </a:lvl1pPr>
          </a:lstStyle>
          <a:p>
            <a:pPr lvl="0"/>
            <a:r>
              <a:rPr lang="en-US"/>
              <a:t>Click icon to add picture</a:t>
            </a:r>
            <a:endParaRPr lang="en-CA" dirty="0"/>
          </a:p>
        </p:txBody>
      </p:sp>
    </p:spTree>
    <p:extLst>
      <p:ext uri="{BB962C8B-B14F-4D97-AF65-F5344CB8AC3E}">
        <p14:creationId xmlns:p14="http://schemas.microsoft.com/office/powerpoint/2010/main" val="51796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9" name="Rectangle 8"/>
          <p:cNvSpPr/>
          <p:nvPr/>
        </p:nvSpPr>
        <p:spPr bwMode="invGray">
          <a:xfrm>
            <a:off x="1295400" y="4571462"/>
            <a:ext cx="2907631" cy="914400"/>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1295400" y="4651673"/>
            <a:ext cx="2907631" cy="75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 name="Title 1"/>
          <p:cNvSpPr>
            <a:spLocks noGrp="1"/>
          </p:cNvSpPr>
          <p:nvPr>
            <p:ph type="title" hasCustomPrompt="1"/>
          </p:nvPr>
        </p:nvSpPr>
        <p:spPr>
          <a:xfrm>
            <a:off x="1295400" y="255134"/>
            <a:ext cx="9601200" cy="1036850"/>
          </a:xfrm>
        </p:spPr>
        <p:txBody>
          <a:bodyPr anchor="b"/>
          <a:lstStyle>
            <a:lvl1pPr>
              <a:defRPr sz="3200" b="1">
                <a:latin typeface="+mj-lt"/>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308474" y="2349502"/>
            <a:ext cx="2856457" cy="2142342"/>
          </a:xfrm>
          <a:pattFill prst="narHorz">
            <a:fgClr>
              <a:schemeClr val="accent1"/>
            </a:fgClr>
            <a:bgClr>
              <a:schemeClr val="bg1"/>
            </a:bgClr>
          </a:pattFill>
        </p:spPr>
        <p:txBody>
          <a:bodyPr vert="horz" lIns="91440" tIns="45720" rIns="91440" bIns="45720" rtlCol="0">
            <a:normAutofit/>
          </a:bodyPr>
          <a:lstStyle>
            <a:lvl1pPr algn="ctr">
              <a:defRPr lang="en-US" dirty="0"/>
            </a:lvl1pPr>
          </a:lstStyle>
          <a:p>
            <a:pPr lvl="0"/>
            <a:r>
              <a:rPr lang="en-US"/>
              <a:t>Click icon to add picture</a:t>
            </a:r>
            <a:endParaRPr lang="en-US" dirty="0"/>
          </a:p>
        </p:txBody>
      </p:sp>
      <p:sp>
        <p:nvSpPr>
          <p:cNvPr id="4" name="Text Placeholder 3"/>
          <p:cNvSpPr>
            <a:spLocks noGrp="1"/>
          </p:cNvSpPr>
          <p:nvPr>
            <p:ph type="body" sz="half" idx="2" hasCustomPrompt="1"/>
          </p:nvPr>
        </p:nvSpPr>
        <p:spPr bwMode="invGray">
          <a:xfrm>
            <a:off x="1371273" y="4806589"/>
            <a:ext cx="2703421" cy="542786"/>
          </a:xfrm>
        </p:spPr>
        <p:txBody>
          <a:bodyPr anchor="t">
            <a:normAutofit/>
          </a:bodyPr>
          <a:lstStyle>
            <a:lvl1pPr marL="0" indent="0" algn="ctr">
              <a:spcBef>
                <a:spcPts val="0"/>
              </a:spcBef>
              <a:buNone/>
              <a:defRPr sz="1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Rectangle 14"/>
          <p:cNvSpPr/>
          <p:nvPr/>
        </p:nvSpPr>
        <p:spPr bwMode="invGray">
          <a:xfrm>
            <a:off x="4610100" y="4571462"/>
            <a:ext cx="2907631" cy="914400"/>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Rectangle 15"/>
          <p:cNvSpPr/>
          <p:nvPr/>
        </p:nvSpPr>
        <p:spPr>
          <a:xfrm>
            <a:off x="4610100" y="4651673"/>
            <a:ext cx="2907631" cy="75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7" name="Picture Placeholder 2" descr="An empty placeholder to add an image. Click on the placeholder and select the image that you wish to add"/>
          <p:cNvSpPr>
            <a:spLocks noGrp="1"/>
          </p:cNvSpPr>
          <p:nvPr>
            <p:ph type="pic" idx="10"/>
          </p:nvPr>
        </p:nvSpPr>
        <p:spPr>
          <a:xfrm>
            <a:off x="4623174" y="2349502"/>
            <a:ext cx="2856457" cy="2142342"/>
          </a:xfrm>
          <a:pattFill prst="narHorz">
            <a:fgClr>
              <a:schemeClr val="accent1"/>
            </a:fgClr>
            <a:bgClr>
              <a:schemeClr val="bg1"/>
            </a:bgClr>
          </a:pattFill>
        </p:spPr>
        <p:txBody>
          <a:bodyPr vert="horz" lIns="91440" tIns="45720" rIns="91440" bIns="45720" rtlCol="0">
            <a:normAutofit/>
          </a:bodyPr>
          <a:lstStyle>
            <a:lvl1pPr algn="ctr">
              <a:defRPr lang="en-US" dirty="0"/>
            </a:lvl1pPr>
          </a:lstStyle>
          <a:p>
            <a:pPr lvl="0"/>
            <a:r>
              <a:rPr lang="en-US"/>
              <a:t>Click icon to add picture</a:t>
            </a:r>
            <a:endParaRPr lang="en-US" dirty="0"/>
          </a:p>
        </p:txBody>
      </p:sp>
      <p:sp>
        <p:nvSpPr>
          <p:cNvPr id="18" name="Text Placeholder 3"/>
          <p:cNvSpPr>
            <a:spLocks noGrp="1"/>
          </p:cNvSpPr>
          <p:nvPr>
            <p:ph type="body" sz="half" idx="11" hasCustomPrompt="1"/>
          </p:nvPr>
        </p:nvSpPr>
        <p:spPr bwMode="invGray">
          <a:xfrm>
            <a:off x="4685973" y="4806589"/>
            <a:ext cx="2703421" cy="542786"/>
          </a:xfrm>
        </p:spPr>
        <p:txBody>
          <a:bodyPr anchor="t">
            <a:normAutofit/>
          </a:bodyPr>
          <a:lstStyle>
            <a:lvl1pPr marL="0" indent="0" algn="ctr">
              <a:spcBef>
                <a:spcPts val="0"/>
              </a:spcBef>
              <a:buNone/>
              <a:defRPr sz="1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Rectangle 18"/>
          <p:cNvSpPr/>
          <p:nvPr/>
        </p:nvSpPr>
        <p:spPr bwMode="invGray">
          <a:xfrm>
            <a:off x="7924800" y="4571462"/>
            <a:ext cx="2907631" cy="914400"/>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Rectangle 19"/>
          <p:cNvSpPr/>
          <p:nvPr/>
        </p:nvSpPr>
        <p:spPr>
          <a:xfrm>
            <a:off x="7924800" y="4651673"/>
            <a:ext cx="2907631" cy="75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1" name="Picture Placeholder 2" descr="An empty placeholder to add an image. Click on the placeholder and select the image that you wish to add"/>
          <p:cNvSpPr>
            <a:spLocks noGrp="1"/>
          </p:cNvSpPr>
          <p:nvPr>
            <p:ph type="pic" idx="12"/>
          </p:nvPr>
        </p:nvSpPr>
        <p:spPr>
          <a:xfrm>
            <a:off x="7937874" y="2349502"/>
            <a:ext cx="2856457" cy="2142342"/>
          </a:xfrm>
          <a:pattFill prst="narHorz">
            <a:fgClr>
              <a:schemeClr val="accent1"/>
            </a:fgClr>
            <a:bgClr>
              <a:schemeClr val="bg1"/>
            </a:bgClr>
          </a:pattFill>
        </p:spPr>
        <p:txBody>
          <a:bodyPr vert="horz" lIns="91440" tIns="45720" rIns="91440" bIns="45720" rtlCol="0" anchor="t">
            <a:normAutofit/>
          </a:bodyPr>
          <a:lstStyle>
            <a:lvl1pPr algn="ctr">
              <a:defRPr lang="en-US" dirty="0"/>
            </a:lvl1pPr>
          </a:lstStyle>
          <a:p>
            <a:pPr lvl="0"/>
            <a:r>
              <a:rPr lang="en-US"/>
              <a:t>Click icon to add picture</a:t>
            </a:r>
            <a:endParaRPr lang="en-US" dirty="0"/>
          </a:p>
        </p:txBody>
      </p:sp>
      <p:sp>
        <p:nvSpPr>
          <p:cNvPr id="22" name="Text Placeholder 3"/>
          <p:cNvSpPr>
            <a:spLocks noGrp="1"/>
          </p:cNvSpPr>
          <p:nvPr>
            <p:ph type="body" sz="half" idx="13" hasCustomPrompt="1"/>
          </p:nvPr>
        </p:nvSpPr>
        <p:spPr bwMode="invGray">
          <a:xfrm>
            <a:off x="8000673" y="4806589"/>
            <a:ext cx="2703421" cy="542786"/>
          </a:xfrm>
        </p:spPr>
        <p:txBody>
          <a:bodyPr anchor="t">
            <a:normAutofit/>
          </a:bodyPr>
          <a:lstStyle>
            <a:lvl1pPr marL="0" indent="0" algn="ctr">
              <a:spcBef>
                <a:spcPts val="0"/>
              </a:spcBef>
              <a:buNone/>
              <a:defRPr sz="18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59074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x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55134"/>
            <a:ext cx="9601200" cy="1036850"/>
          </a:xfrm>
        </p:spPr>
        <p:txBody>
          <a:bodyPr anchor="b"/>
          <a:lstStyle>
            <a:lvl1pPr>
              <a:defRPr sz="3200" b="1">
                <a:latin typeface="+mj-lt"/>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308474" y="1764286"/>
            <a:ext cx="2856457" cy="2142342"/>
          </a:xfrm>
          <a:pattFill prst="narHorz">
            <a:fgClr>
              <a:schemeClr val="accent1"/>
            </a:fgClr>
            <a:bgClr>
              <a:schemeClr val="bg1"/>
            </a:bgClr>
          </a:pattFill>
        </p:spPr>
        <p:txBody>
          <a:bodyPr vert="horz" lIns="91440" tIns="45720" rIns="91440" bIns="45720" rtlCol="0" anchor="t">
            <a:normAutofit/>
          </a:bodyPr>
          <a:lstStyle>
            <a:lvl1pPr>
              <a:defRPr lang="en-US" dirty="0"/>
            </a:lvl1pPr>
          </a:lstStyle>
          <a:p>
            <a:pPr lvl="0" algn="ctr"/>
            <a:r>
              <a:rPr lang="en-US"/>
              <a:t>Click icon to add picture</a:t>
            </a:r>
            <a:endParaRPr lang="en-US" dirty="0"/>
          </a:p>
        </p:txBody>
      </p:sp>
      <p:sp>
        <p:nvSpPr>
          <p:cNvPr id="17" name="Picture Placeholder 2" descr="An empty placeholder to add an image. Click on the placeholder and select the image that you wish to add"/>
          <p:cNvSpPr>
            <a:spLocks noGrp="1"/>
          </p:cNvSpPr>
          <p:nvPr>
            <p:ph type="pic" idx="10"/>
          </p:nvPr>
        </p:nvSpPr>
        <p:spPr>
          <a:xfrm>
            <a:off x="4623174" y="1764286"/>
            <a:ext cx="2856457" cy="2142342"/>
          </a:xfrm>
          <a:pattFill prst="narHorz">
            <a:fgClr>
              <a:schemeClr val="accent1"/>
            </a:fgClr>
            <a:bgClr>
              <a:schemeClr val="bg1"/>
            </a:bgClr>
          </a:pattFill>
        </p:spPr>
        <p:txBody>
          <a:bodyPr vert="horz" lIns="91440" tIns="45720" rIns="91440" bIns="45720" rtlCol="0" anchor="t">
            <a:normAutofit/>
          </a:bodyPr>
          <a:lstStyle>
            <a:lvl1pPr>
              <a:defRPr lang="en-US" dirty="0"/>
            </a:lvl1pPr>
          </a:lstStyle>
          <a:p>
            <a:pPr lvl="0" algn="ctr"/>
            <a:r>
              <a:rPr lang="en-US"/>
              <a:t>Click icon to add picture</a:t>
            </a:r>
            <a:endParaRPr lang="en-US" dirty="0"/>
          </a:p>
        </p:txBody>
      </p:sp>
      <p:sp>
        <p:nvSpPr>
          <p:cNvPr id="21" name="Picture Placeholder 2" descr="An empty placeholder to add an image. Click on the placeholder and select the image that you wish to add"/>
          <p:cNvSpPr>
            <a:spLocks noGrp="1"/>
          </p:cNvSpPr>
          <p:nvPr>
            <p:ph type="pic" idx="12"/>
          </p:nvPr>
        </p:nvSpPr>
        <p:spPr>
          <a:xfrm>
            <a:off x="7937874" y="1764286"/>
            <a:ext cx="2856457" cy="2142342"/>
          </a:xfrm>
          <a:pattFill prst="narHorz">
            <a:fgClr>
              <a:schemeClr val="accent1"/>
            </a:fgClr>
            <a:bgClr>
              <a:schemeClr val="bg1"/>
            </a:bgClr>
          </a:pattFill>
        </p:spPr>
        <p:txBody>
          <a:bodyPr vert="horz" lIns="91440" tIns="45720" rIns="91440" bIns="45720" rtlCol="0" anchor="t">
            <a:normAutofit/>
          </a:bodyPr>
          <a:lstStyle>
            <a:lvl1pPr>
              <a:defRPr lang="en-US" dirty="0"/>
            </a:lvl1pPr>
          </a:lstStyle>
          <a:p>
            <a:pPr lvl="0" algn="ctr"/>
            <a:r>
              <a:rPr lang="en-US"/>
              <a:t>Click icon to add picture</a:t>
            </a:r>
            <a:endParaRPr lang="en-US" dirty="0"/>
          </a:p>
        </p:txBody>
      </p:sp>
      <p:sp>
        <p:nvSpPr>
          <p:cNvPr id="23" name="Picture Placeholder 2" descr="An empty placeholder to add an image. Click on the placeholder and select the image that you wish to add"/>
          <p:cNvSpPr>
            <a:spLocks noGrp="1"/>
          </p:cNvSpPr>
          <p:nvPr>
            <p:ph type="pic" idx="13"/>
          </p:nvPr>
        </p:nvSpPr>
        <p:spPr>
          <a:xfrm>
            <a:off x="1295400" y="4130442"/>
            <a:ext cx="2856457" cy="2142342"/>
          </a:xfrm>
          <a:pattFill prst="narHorz">
            <a:fgClr>
              <a:schemeClr val="accent1"/>
            </a:fgClr>
            <a:bgClr>
              <a:schemeClr val="bg1"/>
            </a:bgClr>
          </a:pattFill>
        </p:spPr>
        <p:txBody>
          <a:bodyPr vert="horz" lIns="91440" tIns="45720" rIns="91440" bIns="45720" rtlCol="0" anchor="t">
            <a:normAutofit/>
          </a:bodyPr>
          <a:lstStyle>
            <a:lvl1pPr>
              <a:defRPr lang="en-US" dirty="0"/>
            </a:lvl1pPr>
          </a:lstStyle>
          <a:p>
            <a:pPr lvl="0" algn="ctr"/>
            <a:r>
              <a:rPr lang="en-US"/>
              <a:t>Click icon to add picture</a:t>
            </a:r>
            <a:endParaRPr lang="en-US" dirty="0"/>
          </a:p>
        </p:txBody>
      </p:sp>
      <p:sp>
        <p:nvSpPr>
          <p:cNvPr id="24" name="Picture Placeholder 2" descr="An empty placeholder to add an image. Click on the placeholder and select the image that you wish to add"/>
          <p:cNvSpPr>
            <a:spLocks noGrp="1"/>
          </p:cNvSpPr>
          <p:nvPr>
            <p:ph type="pic" idx="14"/>
          </p:nvPr>
        </p:nvSpPr>
        <p:spPr>
          <a:xfrm>
            <a:off x="4610100" y="4130442"/>
            <a:ext cx="2856457" cy="2142342"/>
          </a:xfrm>
          <a:pattFill prst="narHorz">
            <a:fgClr>
              <a:schemeClr val="accent1"/>
            </a:fgClr>
            <a:bgClr>
              <a:schemeClr val="bg1"/>
            </a:bgClr>
          </a:pattFill>
        </p:spPr>
        <p:txBody>
          <a:bodyPr vert="horz" lIns="91440" tIns="45720" rIns="91440" bIns="45720" rtlCol="0" anchor="t">
            <a:normAutofit/>
          </a:bodyPr>
          <a:lstStyle>
            <a:lvl1pPr>
              <a:defRPr lang="en-US" dirty="0"/>
            </a:lvl1pPr>
          </a:lstStyle>
          <a:p>
            <a:pPr lvl="0" algn="ctr"/>
            <a:r>
              <a:rPr lang="en-US"/>
              <a:t>Click icon to add picture</a:t>
            </a:r>
            <a:endParaRPr lang="en-US" dirty="0"/>
          </a:p>
        </p:txBody>
      </p:sp>
      <p:sp>
        <p:nvSpPr>
          <p:cNvPr id="25" name="Picture Placeholder 2" descr="An empty placeholder to add an image. Click on the placeholder and select the image that you wish to add"/>
          <p:cNvSpPr>
            <a:spLocks noGrp="1"/>
          </p:cNvSpPr>
          <p:nvPr>
            <p:ph type="pic" idx="15"/>
          </p:nvPr>
        </p:nvSpPr>
        <p:spPr>
          <a:xfrm>
            <a:off x="7924800" y="4130442"/>
            <a:ext cx="2856457" cy="2142342"/>
          </a:xfrm>
          <a:pattFill prst="narHorz">
            <a:fgClr>
              <a:schemeClr val="accent1"/>
            </a:fgClr>
            <a:bgClr>
              <a:schemeClr val="bg1"/>
            </a:bgClr>
          </a:pattFill>
        </p:spPr>
        <p:txBody>
          <a:bodyPr vert="horz" lIns="91440" tIns="45720" rIns="91440" bIns="45720" rtlCol="0" anchor="t">
            <a:normAutofit/>
          </a:bodyPr>
          <a:lstStyle>
            <a:lvl1pPr>
              <a:defRPr lang="en-US" dirty="0"/>
            </a:lvl1pPr>
          </a:lstStyle>
          <a:p>
            <a:pPr lvl="0" algn="ctr"/>
            <a:r>
              <a:rPr lang="en-US"/>
              <a:t>Click icon to add picture</a:t>
            </a:r>
            <a:endParaRPr lang="en-US" dirty="0"/>
          </a:p>
        </p:txBody>
      </p:sp>
    </p:spTree>
    <p:extLst>
      <p:ext uri="{BB962C8B-B14F-4D97-AF65-F5344CB8AC3E}">
        <p14:creationId xmlns:p14="http://schemas.microsoft.com/office/powerpoint/2010/main" val="176638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ull 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
        <p:nvSpPr>
          <p:cNvPr id="4" name="Picture Placeholder 3"/>
          <p:cNvSpPr>
            <a:spLocks noGrp="1"/>
          </p:cNvSpPr>
          <p:nvPr>
            <p:ph type="pic" sz="quarter" idx="10"/>
          </p:nvPr>
        </p:nvSpPr>
        <p:spPr>
          <a:xfrm>
            <a:off x="0" y="1519238"/>
            <a:ext cx="12192000" cy="5338762"/>
          </a:xfrm>
          <a:pattFill prst="narHorz">
            <a:fgClr>
              <a:schemeClr val="accent1"/>
            </a:fgClr>
            <a:bgClr>
              <a:schemeClr val="bg1"/>
            </a:bgClr>
          </a:pattFill>
        </p:spPr>
        <p:txBody>
          <a:bodyPr vert="horz" lIns="91440" tIns="45720" rIns="91440" bIns="45720" rtlCol="0" anchor="t">
            <a:normAutofit/>
          </a:bodyPr>
          <a:lstStyle>
            <a:lvl1pPr>
              <a:defRPr lang="en-CA" dirty="0"/>
            </a:lvl1pPr>
          </a:lstStyle>
          <a:p>
            <a:pPr lvl="0" algn="ctr"/>
            <a:r>
              <a:rPr lang="en-US"/>
              <a:t>Click icon to add picture</a:t>
            </a:r>
            <a:endParaRPr lang="en-CA" dirty="0"/>
          </a:p>
        </p:txBody>
      </p:sp>
    </p:spTree>
    <p:extLst>
      <p:ext uri="{BB962C8B-B14F-4D97-AF65-F5344CB8AC3E}">
        <p14:creationId xmlns:p14="http://schemas.microsoft.com/office/powerpoint/2010/main" val="356354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ull Photo Slide with Icon 1">
    <p:spTree>
      <p:nvGrpSpPr>
        <p:cNvPr id="1" name=""/>
        <p:cNvGrpSpPr/>
        <p:nvPr/>
      </p:nvGrpSpPr>
      <p:grpSpPr>
        <a:xfrm>
          <a:off x="0" y="0"/>
          <a:ext cx="0" cy="0"/>
          <a:chOff x="0" y="0"/>
          <a:chExt cx="0" cy="0"/>
        </a:xfrm>
      </p:grpSpPr>
      <p:sp>
        <p:nvSpPr>
          <p:cNvPr id="25" name="Rectangle 24"/>
          <p:cNvSpPr/>
          <p:nvPr/>
        </p:nvSpPr>
        <p:spPr>
          <a:xfrm>
            <a:off x="11742057" y="2148114"/>
            <a:ext cx="449943" cy="1712686"/>
          </a:xfrm>
          <a:prstGeom prst="rect">
            <a:avLst/>
          </a:prstGeom>
          <a:solidFill>
            <a:srgbClr val="00AC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7503886" y="3556001"/>
            <a:ext cx="4688114" cy="3302000"/>
          </a:xfrm>
          <a:custGeom>
            <a:avLst/>
            <a:gdLst>
              <a:gd name="connsiteX0" fmla="*/ 0 w 4688114"/>
              <a:gd name="connsiteY0" fmla="*/ 0 h 3302000"/>
              <a:gd name="connsiteX1" fmla="*/ 4688114 w 4688114"/>
              <a:gd name="connsiteY1" fmla="*/ 0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701142 w 4688114"/>
              <a:gd name="connsiteY1" fmla="*/ 14515 h 3302000"/>
              <a:gd name="connsiteX2" fmla="*/ 4688114 w 4688114"/>
              <a:gd name="connsiteY2" fmla="*/ 3302000 h 3302000"/>
              <a:gd name="connsiteX3" fmla="*/ 0 w 4688114"/>
              <a:gd name="connsiteY3" fmla="*/ 3302000 h 3302000"/>
              <a:gd name="connsiteX4" fmla="*/ 0 w 4688114"/>
              <a:gd name="connsiteY4" fmla="*/ 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8114" h="3302000">
                <a:moveTo>
                  <a:pt x="0" y="0"/>
                </a:moveTo>
                <a:lnTo>
                  <a:pt x="3701142" y="14515"/>
                </a:lnTo>
                <a:lnTo>
                  <a:pt x="4688114" y="3302000"/>
                </a:lnTo>
                <a:lnTo>
                  <a:pt x="0" y="3302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a:spLocks noGrp="1"/>
          </p:cNvSpPr>
          <p:nvPr>
            <p:ph type="pic" sz="quarter" idx="10"/>
          </p:nvPr>
        </p:nvSpPr>
        <p:spPr>
          <a:xfrm>
            <a:off x="0" y="1519238"/>
            <a:ext cx="12192000" cy="5338762"/>
          </a:xfrm>
          <a:custGeom>
            <a:avLst/>
            <a:gdLst>
              <a:gd name="connsiteX0" fmla="*/ 7786610 w 12192000"/>
              <a:gd name="connsiteY0" fmla="*/ 3427772 h 5338762"/>
              <a:gd name="connsiteX1" fmla="*/ 7784148 w 12192000"/>
              <a:gd name="connsiteY1" fmla="*/ 3428799 h 5338762"/>
              <a:gd name="connsiteX2" fmla="*/ 7787662 w 12192000"/>
              <a:gd name="connsiteY2" fmla="*/ 3430284 h 5338762"/>
              <a:gd name="connsiteX3" fmla="*/ 0 w 12192000"/>
              <a:gd name="connsiteY3" fmla="*/ 0 h 5338762"/>
              <a:gd name="connsiteX4" fmla="*/ 12192000 w 12192000"/>
              <a:gd name="connsiteY4" fmla="*/ 0 h 5338762"/>
              <a:gd name="connsiteX5" fmla="*/ 12192000 w 12192000"/>
              <a:gd name="connsiteY5" fmla="*/ 1059110 h 5338762"/>
              <a:gd name="connsiteX6" fmla="*/ 12161395 w 12192000"/>
              <a:gd name="connsiteY6" fmla="*/ 1064575 h 5338762"/>
              <a:gd name="connsiteX7" fmla="*/ 11891025 w 12192000"/>
              <a:gd name="connsiteY7" fmla="*/ 1128530 h 5338762"/>
              <a:gd name="connsiteX8" fmla="*/ 11785963 w 12192000"/>
              <a:gd name="connsiteY8" fmla="*/ 1160222 h 5338762"/>
              <a:gd name="connsiteX9" fmla="*/ 12192000 w 12192000"/>
              <a:gd name="connsiteY9" fmla="*/ 2217901 h 5338762"/>
              <a:gd name="connsiteX10" fmla="*/ 12192000 w 12192000"/>
              <a:gd name="connsiteY10" fmla="*/ 5331557 h 5338762"/>
              <a:gd name="connsiteX11" fmla="*/ 12192000 w 12192000"/>
              <a:gd name="connsiteY11" fmla="*/ 5338762 h 5338762"/>
              <a:gd name="connsiteX12" fmla="*/ 10801485 w 12192000"/>
              <a:gd name="connsiteY12" fmla="*/ 5338762 h 5338762"/>
              <a:gd name="connsiteX13" fmla="*/ 10801871 w 12192000"/>
              <a:gd name="connsiteY13" fmla="*/ 5331121 h 5338762"/>
              <a:gd name="connsiteX14" fmla="*/ 10929415 w 12192000"/>
              <a:gd name="connsiteY14" fmla="*/ 4776095 h 5338762"/>
              <a:gd name="connsiteX15" fmla="*/ 10936098 w 12192000"/>
              <a:gd name="connsiteY15" fmla="*/ 4760812 h 5338762"/>
              <a:gd name="connsiteX16" fmla="*/ 12132497 w 12192000"/>
              <a:gd name="connsiteY16" fmla="*/ 5266410 h 5338762"/>
              <a:gd name="connsiteX17" fmla="*/ 11661037 w 12192000"/>
              <a:gd name="connsiteY17" fmla="*/ 4043484 h 5338762"/>
              <a:gd name="connsiteX18" fmla="*/ 11578082 w 12192000"/>
              <a:gd name="connsiteY18" fmla="*/ 3836941 h 5338762"/>
              <a:gd name="connsiteX19" fmla="*/ 11580623 w 12192000"/>
              <a:gd name="connsiteY19" fmla="*/ 3834895 h 5338762"/>
              <a:gd name="connsiteX20" fmla="*/ 10921608 w 12192000"/>
              <a:gd name="connsiteY20" fmla="*/ 2125470 h 5338762"/>
              <a:gd name="connsiteX21" fmla="*/ 9470975 w 12192000"/>
              <a:gd name="connsiteY21" fmla="*/ 2732747 h 5338762"/>
              <a:gd name="connsiteX22" fmla="*/ 9468476 w 12192000"/>
              <a:gd name="connsiteY22" fmla="*/ 2735720 h 5338762"/>
              <a:gd name="connsiteX23" fmla="*/ 9241669 w 12192000"/>
              <a:gd name="connsiteY23" fmla="*/ 2828741 h 5338762"/>
              <a:gd name="connsiteX24" fmla="*/ 7796156 w 12192000"/>
              <a:gd name="connsiteY24" fmla="*/ 3433874 h 5338762"/>
              <a:gd name="connsiteX25" fmla="*/ 8820837 w 12192000"/>
              <a:gd name="connsiteY25" fmla="*/ 3866903 h 5338762"/>
              <a:gd name="connsiteX26" fmla="*/ 8761842 w 12192000"/>
              <a:gd name="connsiteY26" fmla="*/ 4012602 h 5338762"/>
              <a:gd name="connsiteX27" fmla="*/ 8516338 w 12192000"/>
              <a:gd name="connsiteY27" fmla="*/ 5096226 h 5338762"/>
              <a:gd name="connsiteX28" fmla="*/ 8504091 w 12192000"/>
              <a:gd name="connsiteY28" fmla="*/ 5338762 h 5338762"/>
              <a:gd name="connsiteX29" fmla="*/ 0 w 12192000"/>
              <a:gd name="connsiteY29" fmla="*/ 5338762 h 533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0" h="5338762">
                <a:moveTo>
                  <a:pt x="7786610" y="3427772"/>
                </a:moveTo>
                <a:lnTo>
                  <a:pt x="7784148" y="3428799"/>
                </a:lnTo>
                <a:lnTo>
                  <a:pt x="7787662" y="3430284"/>
                </a:lnTo>
                <a:close/>
                <a:moveTo>
                  <a:pt x="0" y="0"/>
                </a:moveTo>
                <a:lnTo>
                  <a:pt x="12192000" y="0"/>
                </a:lnTo>
                <a:lnTo>
                  <a:pt x="12192000" y="1059110"/>
                </a:lnTo>
                <a:lnTo>
                  <a:pt x="12161395" y="1064575"/>
                </a:lnTo>
                <a:cubicBezTo>
                  <a:pt x="12070260" y="1083224"/>
                  <a:pt x="11980108" y="1104571"/>
                  <a:pt x="11891025" y="1128530"/>
                </a:cubicBezTo>
                <a:lnTo>
                  <a:pt x="11785963" y="1160222"/>
                </a:lnTo>
                <a:lnTo>
                  <a:pt x="12192000" y="2217901"/>
                </a:lnTo>
                <a:lnTo>
                  <a:pt x="12192000" y="5331557"/>
                </a:lnTo>
                <a:lnTo>
                  <a:pt x="12192000" y="5338762"/>
                </a:lnTo>
                <a:lnTo>
                  <a:pt x="10801485" y="5338762"/>
                </a:lnTo>
                <a:lnTo>
                  <a:pt x="10801871" y="5331121"/>
                </a:lnTo>
                <a:cubicBezTo>
                  <a:pt x="10821479" y="5138042"/>
                  <a:pt x="10864996" y="4952031"/>
                  <a:pt x="10929415" y="4776095"/>
                </a:cubicBezTo>
                <a:lnTo>
                  <a:pt x="10936098" y="4760812"/>
                </a:lnTo>
                <a:lnTo>
                  <a:pt x="12132497" y="5266410"/>
                </a:lnTo>
                <a:lnTo>
                  <a:pt x="11661037" y="4043484"/>
                </a:lnTo>
                <a:lnTo>
                  <a:pt x="11578082" y="3836941"/>
                </a:lnTo>
                <a:lnTo>
                  <a:pt x="11580623" y="3834895"/>
                </a:lnTo>
                <a:lnTo>
                  <a:pt x="10921608" y="2125470"/>
                </a:lnTo>
                <a:lnTo>
                  <a:pt x="9470975" y="2732747"/>
                </a:lnTo>
                <a:lnTo>
                  <a:pt x="9468476" y="2735720"/>
                </a:lnTo>
                <a:lnTo>
                  <a:pt x="9241669" y="2828741"/>
                </a:lnTo>
                <a:lnTo>
                  <a:pt x="7796156" y="3433874"/>
                </a:lnTo>
                <a:lnTo>
                  <a:pt x="8820837" y="3866903"/>
                </a:lnTo>
                <a:lnTo>
                  <a:pt x="8761842" y="4012602"/>
                </a:lnTo>
                <a:cubicBezTo>
                  <a:pt x="8638267" y="4356655"/>
                  <a:pt x="8554574" y="4719722"/>
                  <a:pt x="8516338" y="5096226"/>
                </a:cubicBezTo>
                <a:lnTo>
                  <a:pt x="8504091" y="5338762"/>
                </a:lnTo>
                <a:lnTo>
                  <a:pt x="0" y="5338762"/>
                </a:lnTo>
                <a:close/>
              </a:path>
            </a:pathLst>
          </a:custGeom>
          <a:pattFill prst="narHorz">
            <a:fgClr>
              <a:schemeClr val="accent1"/>
            </a:fgClr>
            <a:bgClr>
              <a:schemeClr val="bg1"/>
            </a:bgClr>
          </a:pattFill>
          <a:ln>
            <a:solidFill>
              <a:schemeClr val="bg1"/>
            </a:solidFill>
          </a:ln>
        </p:spPr>
        <p:txBody>
          <a:bodyPr vert="horz" wrap="square" lIns="91440" tIns="45720" rIns="91440" bIns="45720" rtlCol="0" anchor="t">
            <a:noAutofit/>
          </a:bodyPr>
          <a:lstStyle>
            <a:lvl1pPr>
              <a:defRPr lang="en-CA" dirty="0"/>
            </a:lvl1pPr>
          </a:lstStyle>
          <a:p>
            <a:pPr lvl="0" algn="ctr"/>
            <a:r>
              <a:rPr lang="en-US"/>
              <a:t>Click icon to add picture</a:t>
            </a:r>
            <a:endParaRPr lang="en-CA" dirty="0"/>
          </a:p>
        </p:txBody>
      </p:sp>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Tree>
    <p:extLst>
      <p:ext uri="{BB962C8B-B14F-4D97-AF65-F5344CB8AC3E}">
        <p14:creationId xmlns:p14="http://schemas.microsoft.com/office/powerpoint/2010/main" val="152697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Photo Slide with Icon 2">
    <p:spTree>
      <p:nvGrpSpPr>
        <p:cNvPr id="1" name=""/>
        <p:cNvGrpSpPr/>
        <p:nvPr/>
      </p:nvGrpSpPr>
      <p:grpSpPr>
        <a:xfrm>
          <a:off x="0" y="0"/>
          <a:ext cx="0" cy="0"/>
          <a:chOff x="0" y="0"/>
          <a:chExt cx="0" cy="0"/>
        </a:xfrm>
      </p:grpSpPr>
      <p:sp>
        <p:nvSpPr>
          <p:cNvPr id="66" name="Rectangle 65"/>
          <p:cNvSpPr/>
          <p:nvPr/>
        </p:nvSpPr>
        <p:spPr>
          <a:xfrm>
            <a:off x="9840687" y="3362661"/>
            <a:ext cx="2351314" cy="3487175"/>
          </a:xfrm>
          <a:prstGeom prst="rect">
            <a:avLst/>
          </a:prstGeom>
          <a:solidFill>
            <a:srgbClr val="00AC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23"/>
          <p:cNvSpPr/>
          <p:nvPr/>
        </p:nvSpPr>
        <p:spPr>
          <a:xfrm>
            <a:off x="6633029" y="3556000"/>
            <a:ext cx="5326742" cy="3302000"/>
          </a:xfrm>
          <a:custGeom>
            <a:avLst/>
            <a:gdLst>
              <a:gd name="connsiteX0" fmla="*/ 0 w 4688114"/>
              <a:gd name="connsiteY0" fmla="*/ 0 h 3302000"/>
              <a:gd name="connsiteX1" fmla="*/ 4688114 w 4688114"/>
              <a:gd name="connsiteY1" fmla="*/ 0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701142 w 4688114"/>
              <a:gd name="connsiteY1" fmla="*/ 14515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049661 w 4688114"/>
              <a:gd name="connsiteY1" fmla="*/ 29029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2883596 w 4688114"/>
              <a:gd name="connsiteY1" fmla="*/ 29029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2845274 w 4688114"/>
              <a:gd name="connsiteY1" fmla="*/ 1 h 3302000"/>
              <a:gd name="connsiteX2" fmla="*/ 4688114 w 4688114"/>
              <a:gd name="connsiteY2" fmla="*/ 3302000 h 3302000"/>
              <a:gd name="connsiteX3" fmla="*/ 0 w 4688114"/>
              <a:gd name="connsiteY3" fmla="*/ 3302000 h 3302000"/>
              <a:gd name="connsiteX4" fmla="*/ 0 w 4688114"/>
              <a:gd name="connsiteY4" fmla="*/ 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8114" h="3302000">
                <a:moveTo>
                  <a:pt x="0" y="0"/>
                </a:moveTo>
                <a:lnTo>
                  <a:pt x="2845274" y="1"/>
                </a:lnTo>
                <a:lnTo>
                  <a:pt x="4688114" y="3302000"/>
                </a:lnTo>
                <a:lnTo>
                  <a:pt x="0" y="3302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Freeform 64"/>
          <p:cNvSpPr>
            <a:spLocks noGrp="1"/>
          </p:cNvSpPr>
          <p:nvPr>
            <p:ph type="pic" sz="quarter" idx="10"/>
          </p:nvPr>
        </p:nvSpPr>
        <p:spPr>
          <a:xfrm>
            <a:off x="0" y="1485323"/>
            <a:ext cx="12192000" cy="5356348"/>
          </a:xfrm>
          <a:custGeom>
            <a:avLst/>
            <a:gdLst>
              <a:gd name="connsiteX0" fmla="*/ 0 w 12192000"/>
              <a:gd name="connsiteY0" fmla="*/ 0 h 5338762"/>
              <a:gd name="connsiteX1" fmla="*/ 12192000 w 12192000"/>
              <a:gd name="connsiteY1" fmla="*/ 0 h 5338762"/>
              <a:gd name="connsiteX2" fmla="*/ 12192000 w 12192000"/>
              <a:gd name="connsiteY2" fmla="*/ 2253713 h 5338762"/>
              <a:gd name="connsiteX3" fmla="*/ 12044505 w 12192000"/>
              <a:gd name="connsiteY3" fmla="*/ 2164108 h 5338762"/>
              <a:gd name="connsiteX4" fmla="*/ 11007374 w 12192000"/>
              <a:gd name="connsiteY4" fmla="*/ 1901496 h 5338762"/>
              <a:gd name="connsiteX5" fmla="*/ 10369939 w 12192000"/>
              <a:gd name="connsiteY5" fmla="*/ 1996359 h 5338762"/>
              <a:gd name="connsiteX6" fmla="*/ 10368249 w 12192000"/>
              <a:gd name="connsiteY6" fmla="*/ 1996967 h 5338762"/>
              <a:gd name="connsiteX7" fmla="*/ 10691134 w 12192000"/>
              <a:gd name="connsiteY7" fmla="*/ 3037804 h 5338762"/>
              <a:gd name="connsiteX8" fmla="*/ 10722484 w 12192000"/>
              <a:gd name="connsiteY8" fmla="*/ 3027095 h 5338762"/>
              <a:gd name="connsiteX9" fmla="*/ 11007375 w 12192000"/>
              <a:gd name="connsiteY9" fmla="*/ 2989412 h 5338762"/>
              <a:gd name="connsiteX10" fmla="*/ 12095292 w 12192000"/>
              <a:gd name="connsiteY10" fmla="*/ 4077329 h 5338762"/>
              <a:gd name="connsiteX11" fmla="*/ 12009798 w 12192000"/>
              <a:gd name="connsiteY11" fmla="*/ 4500796 h 5338762"/>
              <a:gd name="connsiteX12" fmla="*/ 11985562 w 12192000"/>
              <a:gd name="connsiteY12" fmla="*/ 4545447 h 5338762"/>
              <a:gd name="connsiteX13" fmla="*/ 11711596 w 12192000"/>
              <a:gd name="connsiteY13" fmla="*/ 4427588 h 5338762"/>
              <a:gd name="connsiteX14" fmla="*/ 11831033 w 12192000"/>
              <a:gd name="connsiteY14" fmla="*/ 4780689 h 5338762"/>
              <a:gd name="connsiteX15" fmla="*/ 11827707 w 12192000"/>
              <a:gd name="connsiteY15" fmla="*/ 4784720 h 5338762"/>
              <a:gd name="connsiteX16" fmla="*/ 12010845 w 12192000"/>
              <a:gd name="connsiteY16" fmla="*/ 5338762 h 5338762"/>
              <a:gd name="connsiteX17" fmla="*/ 11494166 w 12192000"/>
              <a:gd name="connsiteY17" fmla="*/ 5338762 h 5338762"/>
              <a:gd name="connsiteX18" fmla="*/ 11415002 w 12192000"/>
              <a:gd name="connsiteY18" fmla="*/ 5083573 h 5338762"/>
              <a:gd name="connsiteX19" fmla="*/ 11381438 w 12192000"/>
              <a:gd name="connsiteY19" fmla="*/ 5099232 h 5338762"/>
              <a:gd name="connsiteX20" fmla="*/ 11007375 w 12192000"/>
              <a:gd name="connsiteY20" fmla="*/ 5165246 h 5338762"/>
              <a:gd name="connsiteX21" fmla="*/ 9919458 w 12192000"/>
              <a:gd name="connsiteY21" fmla="*/ 4077329 h 5338762"/>
              <a:gd name="connsiteX22" fmla="*/ 10004952 w 12192000"/>
              <a:gd name="connsiteY22" fmla="*/ 3653863 h 5338762"/>
              <a:gd name="connsiteX23" fmla="*/ 10029702 w 12192000"/>
              <a:gd name="connsiteY23" fmla="*/ 3608265 h 5338762"/>
              <a:gd name="connsiteX24" fmla="*/ 10428040 w 12192000"/>
              <a:gd name="connsiteY24" fmla="*/ 3779520 h 5338762"/>
              <a:gd name="connsiteX25" fmla="*/ 10325669 w 12192000"/>
              <a:gd name="connsiteY25" fmla="*/ 3449524 h 5338762"/>
              <a:gd name="connsiteX26" fmla="*/ 10268446 w 12192000"/>
              <a:gd name="connsiteY26" fmla="*/ 3280477 h 5338762"/>
              <a:gd name="connsiteX27" fmla="*/ 10269582 w 12192000"/>
              <a:gd name="connsiteY27" fmla="*/ 3279445 h 5338762"/>
              <a:gd name="connsiteX28" fmla="*/ 10024298 w 12192000"/>
              <a:gd name="connsiteY28" fmla="*/ 2540059 h 5338762"/>
              <a:gd name="connsiteX29" fmla="*/ 8658800 w 12192000"/>
              <a:gd name="connsiteY29" fmla="*/ 3018882 h 5338762"/>
              <a:gd name="connsiteX30" fmla="*/ 9027965 w 12192000"/>
              <a:gd name="connsiteY30" fmla="*/ 3177595 h 5338762"/>
              <a:gd name="connsiteX31" fmla="*/ 9002529 w 12192000"/>
              <a:gd name="connsiteY31" fmla="*/ 3230397 h 5338762"/>
              <a:gd name="connsiteX32" fmla="*/ 8831541 w 12192000"/>
              <a:gd name="connsiteY32" fmla="*/ 4077329 h 5338762"/>
              <a:gd name="connsiteX33" fmla="*/ 9203139 w 12192000"/>
              <a:gd name="connsiteY33" fmla="*/ 5293858 h 5338762"/>
              <a:gd name="connsiteX34" fmla="*/ 9236718 w 12192000"/>
              <a:gd name="connsiteY34" fmla="*/ 5338762 h 5338762"/>
              <a:gd name="connsiteX35" fmla="*/ 0 w 12192000"/>
              <a:gd name="connsiteY35" fmla="*/ 5338762 h 533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2000" h="5338762">
                <a:moveTo>
                  <a:pt x="0" y="0"/>
                </a:moveTo>
                <a:lnTo>
                  <a:pt x="12192000" y="0"/>
                </a:lnTo>
                <a:lnTo>
                  <a:pt x="12192000" y="2253713"/>
                </a:lnTo>
                <a:lnTo>
                  <a:pt x="12044505" y="2164108"/>
                </a:lnTo>
                <a:cubicBezTo>
                  <a:pt x="11736204" y="1996628"/>
                  <a:pt x="11382899" y="1901496"/>
                  <a:pt x="11007374" y="1901496"/>
                </a:cubicBezTo>
                <a:cubicBezTo>
                  <a:pt x="10785580" y="1901496"/>
                  <a:pt x="10571537" y="1934682"/>
                  <a:pt x="10369939" y="1996359"/>
                </a:cubicBezTo>
                <a:lnTo>
                  <a:pt x="10368249" y="1996967"/>
                </a:lnTo>
                <a:lnTo>
                  <a:pt x="10691134" y="3037804"/>
                </a:lnTo>
                <a:lnTo>
                  <a:pt x="10722484" y="3027095"/>
                </a:lnTo>
                <a:cubicBezTo>
                  <a:pt x="10813287" y="3002523"/>
                  <a:pt x="10908800" y="2989412"/>
                  <a:pt x="11007375" y="2989412"/>
                </a:cubicBezTo>
                <a:cubicBezTo>
                  <a:pt x="11608215" y="2989412"/>
                  <a:pt x="12095292" y="3476489"/>
                  <a:pt x="12095292" y="4077329"/>
                </a:cubicBezTo>
                <a:cubicBezTo>
                  <a:pt x="12095292" y="4227539"/>
                  <a:pt x="12064850" y="4370639"/>
                  <a:pt x="12009798" y="4500796"/>
                </a:cubicBezTo>
                <a:lnTo>
                  <a:pt x="11985562" y="4545447"/>
                </a:lnTo>
                <a:lnTo>
                  <a:pt x="11711596" y="4427588"/>
                </a:lnTo>
                <a:lnTo>
                  <a:pt x="11831033" y="4780689"/>
                </a:lnTo>
                <a:lnTo>
                  <a:pt x="11827707" y="4784720"/>
                </a:lnTo>
                <a:lnTo>
                  <a:pt x="12010845" y="5338762"/>
                </a:lnTo>
                <a:lnTo>
                  <a:pt x="11494166" y="5338762"/>
                </a:lnTo>
                <a:lnTo>
                  <a:pt x="11415002" y="5083573"/>
                </a:lnTo>
                <a:lnTo>
                  <a:pt x="11381438" y="5099232"/>
                </a:lnTo>
                <a:cubicBezTo>
                  <a:pt x="11264799" y="5141939"/>
                  <a:pt x="11138809" y="5165246"/>
                  <a:pt x="11007375" y="5165246"/>
                </a:cubicBezTo>
                <a:cubicBezTo>
                  <a:pt x="10406535" y="5165246"/>
                  <a:pt x="9919458" y="4678169"/>
                  <a:pt x="9919458" y="4077329"/>
                </a:cubicBezTo>
                <a:cubicBezTo>
                  <a:pt x="9919458" y="3927119"/>
                  <a:pt x="9949900" y="3784019"/>
                  <a:pt x="10004952" y="3653863"/>
                </a:cubicBezTo>
                <a:lnTo>
                  <a:pt x="10029702" y="3608265"/>
                </a:lnTo>
                <a:lnTo>
                  <a:pt x="10428040" y="3779520"/>
                </a:lnTo>
                <a:lnTo>
                  <a:pt x="10325669" y="3449524"/>
                </a:lnTo>
                <a:lnTo>
                  <a:pt x="10268446" y="3280477"/>
                </a:lnTo>
                <a:lnTo>
                  <a:pt x="10269582" y="3279445"/>
                </a:lnTo>
                <a:lnTo>
                  <a:pt x="10024298" y="2540059"/>
                </a:lnTo>
                <a:lnTo>
                  <a:pt x="8658800" y="3018882"/>
                </a:lnTo>
                <a:lnTo>
                  <a:pt x="9027965" y="3177595"/>
                </a:lnTo>
                <a:lnTo>
                  <a:pt x="9002529" y="3230397"/>
                </a:lnTo>
                <a:cubicBezTo>
                  <a:pt x="8892426" y="3490710"/>
                  <a:pt x="8831541" y="3776909"/>
                  <a:pt x="8831541" y="4077329"/>
                </a:cubicBezTo>
                <a:cubicBezTo>
                  <a:pt x="8831541" y="4527959"/>
                  <a:pt x="8968531" y="4946593"/>
                  <a:pt x="9203139" y="5293858"/>
                </a:cubicBezTo>
                <a:lnTo>
                  <a:pt x="9236718" y="5338762"/>
                </a:lnTo>
                <a:lnTo>
                  <a:pt x="0" y="5338762"/>
                </a:lnTo>
                <a:close/>
              </a:path>
            </a:pathLst>
          </a:custGeom>
          <a:pattFill prst="narHorz">
            <a:fgClr>
              <a:schemeClr val="accent1"/>
            </a:fgClr>
            <a:bgClr>
              <a:schemeClr val="bg1"/>
            </a:bgClr>
          </a:pattFill>
          <a:ln>
            <a:solidFill>
              <a:schemeClr val="bg1"/>
            </a:solidFill>
          </a:ln>
        </p:spPr>
        <p:txBody>
          <a:bodyPr vert="horz" wrap="square" lIns="91440" tIns="45720" rIns="91440" bIns="45720" rtlCol="0" anchor="t">
            <a:noAutofit/>
          </a:bodyPr>
          <a:lstStyle>
            <a:lvl1pPr>
              <a:defRPr lang="en-CA" dirty="0"/>
            </a:lvl1pPr>
          </a:lstStyle>
          <a:p>
            <a:pPr lvl="0" algn="ctr"/>
            <a:r>
              <a:rPr lang="en-US"/>
              <a:t>Click icon to add picture</a:t>
            </a:r>
            <a:endParaRPr lang="en-CA" dirty="0"/>
          </a:p>
        </p:txBody>
      </p:sp>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Tree>
    <p:extLst>
      <p:ext uri="{BB962C8B-B14F-4D97-AF65-F5344CB8AC3E}">
        <p14:creationId xmlns:p14="http://schemas.microsoft.com/office/powerpoint/2010/main" val="369903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LEPC Title Slide">
    <p:spTree>
      <p:nvGrpSpPr>
        <p:cNvPr id="1" name=""/>
        <p:cNvGrpSpPr/>
        <p:nvPr/>
      </p:nvGrpSpPr>
      <p:grpSpPr>
        <a:xfrm>
          <a:off x="0" y="0"/>
          <a:ext cx="0" cy="0"/>
          <a:chOff x="0" y="0"/>
          <a:chExt cx="0" cy="0"/>
        </a:xfrm>
      </p:grpSpPr>
      <p:pic>
        <p:nvPicPr>
          <p:cNvPr id="18" name="Picture 2" descr="https://www.workforcewindsoressex.com/wp-content/uploads/2017/12/Ontario-Funder-Logo.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49491" y="5177321"/>
            <a:ext cx="2256621" cy="11499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rgbClr val="00448B"/>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hasCustomPrompt="1"/>
          </p:nvPr>
        </p:nvSpPr>
        <p:spPr>
          <a:xfrm>
            <a:off x="1295398" y="3091934"/>
            <a:ext cx="8046720" cy="684000"/>
          </a:xfrm>
        </p:spPr>
        <p:txBody>
          <a:bodyPr anchor="b">
            <a:normAutofit/>
          </a:bodyPr>
          <a:lstStyle>
            <a:lvl1pPr>
              <a:defRPr sz="3600" b="1" baseline="0">
                <a:solidFill>
                  <a:schemeClr val="tx1"/>
                </a:solidFill>
                <a:latin typeface="+mj-lt"/>
              </a:defRPr>
            </a:lvl1pPr>
          </a:lstStyle>
          <a:p>
            <a:r>
              <a:rPr lang="en-US" dirty="0"/>
              <a:t>LEPC PROJECT UPDATES</a:t>
            </a:r>
          </a:p>
        </p:txBody>
      </p:sp>
      <p:sp>
        <p:nvSpPr>
          <p:cNvPr id="3" name="Text Placeholder 2"/>
          <p:cNvSpPr>
            <a:spLocks noGrp="1"/>
          </p:cNvSpPr>
          <p:nvPr>
            <p:ph type="body" idx="1" hasCustomPrompt="1"/>
          </p:nvPr>
        </p:nvSpPr>
        <p:spPr>
          <a:xfrm>
            <a:off x="1295398" y="3816219"/>
            <a:ext cx="8046718" cy="504000"/>
          </a:xfrm>
        </p:spPr>
        <p:txBody>
          <a:bodyPr vert="horz" lIns="91440" tIns="45720" rIns="91440" bIns="45720" rtlCol="0">
            <a:normAutofit/>
          </a:bodyPr>
          <a:lstStyle>
            <a:lvl1pPr>
              <a:defRPr lang="en-US" baseline="0" dirty="0" smtClean="0">
                <a:latin typeface="+mj-lt"/>
              </a:defRPr>
            </a:lvl1pPr>
          </a:lstStyle>
          <a:p>
            <a:pPr marL="0" lvl="0" indent="0">
              <a:spcBef>
                <a:spcPts val="1200"/>
              </a:spcBef>
              <a:buNone/>
            </a:pPr>
            <a:r>
              <a:rPr lang="en-US" dirty="0"/>
              <a:t>PRESENTATION TO XXXXXXXXXXXXXXXXXX</a:t>
            </a:r>
          </a:p>
        </p:txBody>
      </p:sp>
      <p:cxnSp>
        <p:nvCxnSpPr>
          <p:cNvPr id="11" name="Straight Connector 10"/>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0"/>
          </p:nvPr>
        </p:nvSpPr>
        <p:spPr>
          <a:xfrm>
            <a:off x="1295398" y="4351165"/>
            <a:ext cx="8046718" cy="473054"/>
          </a:xfrm>
          <a:prstGeom prst="rect">
            <a:avLst/>
          </a:prstGeom>
        </p:spPr>
        <p:txBody>
          <a:bodyPr/>
          <a:lstStyle>
            <a:lvl1pPr algn="l">
              <a:defRPr sz="1800">
                <a:latin typeface="+mj-lt"/>
              </a:defRPr>
            </a:lvl1pPr>
          </a:lstStyle>
          <a:p>
            <a:fld id="{57A13855-F2C0-47B2-82C8-6C5CD04EB435}" type="datetimeFigureOut">
              <a:rPr lang="en-CA" smtClean="0"/>
              <a:t>2021-05-27</a:t>
            </a:fld>
            <a:endParaRPr lang="en-CA"/>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33" y="4851905"/>
            <a:ext cx="4952259" cy="1800822"/>
          </a:xfrm>
          <a:prstGeom prst="rect">
            <a:avLst/>
          </a:prstGeom>
        </p:spPr>
      </p:pic>
      <p:cxnSp>
        <p:nvCxnSpPr>
          <p:cNvPr id="15" name="Straight Connector 14"/>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33" y="4851905"/>
            <a:ext cx="4952259" cy="1800822"/>
          </a:xfrm>
          <a:prstGeom prst="rect">
            <a:avLst/>
          </a:prstGeom>
        </p:spPr>
      </p:pic>
      <p:pic>
        <p:nvPicPr>
          <p:cNvPr id="14" name="Picture 2" descr="https://www.workforcewindsoressex.com/wp-content/uploads/2017/12/Ontario-Funder-Logo.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49491" y="5177321"/>
            <a:ext cx="2256621" cy="114998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33" y="4851905"/>
            <a:ext cx="4952259" cy="1800822"/>
          </a:xfrm>
          <a:prstGeom prst="rect">
            <a:avLst/>
          </a:prstGeom>
        </p:spPr>
      </p:pic>
    </p:spTree>
    <p:extLst>
      <p:ext uri="{BB962C8B-B14F-4D97-AF65-F5344CB8AC3E}">
        <p14:creationId xmlns:p14="http://schemas.microsoft.com/office/powerpoint/2010/main" val="219078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Photo Slide with Icon 1">
    <p:spTree>
      <p:nvGrpSpPr>
        <p:cNvPr id="1" name=""/>
        <p:cNvGrpSpPr/>
        <p:nvPr/>
      </p:nvGrpSpPr>
      <p:grpSpPr>
        <a:xfrm>
          <a:off x="0" y="0"/>
          <a:ext cx="0" cy="0"/>
          <a:chOff x="0" y="0"/>
          <a:chExt cx="0" cy="0"/>
        </a:xfrm>
      </p:grpSpPr>
      <p:sp>
        <p:nvSpPr>
          <p:cNvPr id="25" name="Rectangle 24"/>
          <p:cNvSpPr/>
          <p:nvPr/>
        </p:nvSpPr>
        <p:spPr>
          <a:xfrm>
            <a:off x="9840687" y="3362661"/>
            <a:ext cx="2351314" cy="3487175"/>
          </a:xfrm>
          <a:prstGeom prst="rect">
            <a:avLst/>
          </a:prstGeom>
          <a:solidFill>
            <a:srgbClr val="00AC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3"/>
          <p:cNvSpPr/>
          <p:nvPr/>
        </p:nvSpPr>
        <p:spPr>
          <a:xfrm>
            <a:off x="7104185" y="3556000"/>
            <a:ext cx="4855585" cy="3302000"/>
          </a:xfrm>
          <a:custGeom>
            <a:avLst/>
            <a:gdLst>
              <a:gd name="connsiteX0" fmla="*/ 0 w 4688114"/>
              <a:gd name="connsiteY0" fmla="*/ 0 h 3302000"/>
              <a:gd name="connsiteX1" fmla="*/ 4688114 w 4688114"/>
              <a:gd name="connsiteY1" fmla="*/ 0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701142 w 4688114"/>
              <a:gd name="connsiteY1" fmla="*/ 14515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049661 w 4688114"/>
              <a:gd name="connsiteY1" fmla="*/ 29029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2883596 w 4688114"/>
              <a:gd name="connsiteY1" fmla="*/ 29029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2845274 w 4688114"/>
              <a:gd name="connsiteY1" fmla="*/ 1 h 3302000"/>
              <a:gd name="connsiteX2" fmla="*/ 4688114 w 4688114"/>
              <a:gd name="connsiteY2" fmla="*/ 3302000 h 3302000"/>
              <a:gd name="connsiteX3" fmla="*/ 0 w 4688114"/>
              <a:gd name="connsiteY3" fmla="*/ 3302000 h 3302000"/>
              <a:gd name="connsiteX4" fmla="*/ 0 w 4688114"/>
              <a:gd name="connsiteY4" fmla="*/ 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8114" h="3302000">
                <a:moveTo>
                  <a:pt x="0" y="0"/>
                </a:moveTo>
                <a:lnTo>
                  <a:pt x="2845274" y="1"/>
                </a:lnTo>
                <a:lnTo>
                  <a:pt x="4688114" y="3302000"/>
                </a:lnTo>
                <a:lnTo>
                  <a:pt x="0" y="3302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26"/>
          <p:cNvSpPr>
            <a:spLocks noGrp="1"/>
          </p:cNvSpPr>
          <p:nvPr>
            <p:ph type="pic" sz="quarter" idx="10"/>
          </p:nvPr>
        </p:nvSpPr>
        <p:spPr>
          <a:xfrm>
            <a:off x="7104186" y="1529034"/>
            <a:ext cx="5087815" cy="5321029"/>
          </a:xfrm>
          <a:custGeom>
            <a:avLst/>
            <a:gdLst>
              <a:gd name="connsiteX0" fmla="*/ 0 w 5087815"/>
              <a:gd name="connsiteY0" fmla="*/ 0 h 5321029"/>
              <a:gd name="connsiteX1" fmla="*/ 5087815 w 5087815"/>
              <a:gd name="connsiteY1" fmla="*/ 0 h 5321029"/>
              <a:gd name="connsiteX2" fmla="*/ 5087815 w 5087815"/>
              <a:gd name="connsiteY2" fmla="*/ 2260640 h 5321029"/>
              <a:gd name="connsiteX3" fmla="*/ 4940320 w 5087815"/>
              <a:gd name="connsiteY3" fmla="*/ 2170760 h 5321029"/>
              <a:gd name="connsiteX4" fmla="*/ 3903189 w 5087815"/>
              <a:gd name="connsiteY4" fmla="*/ 1907341 h 5321029"/>
              <a:gd name="connsiteX5" fmla="*/ 3265754 w 5087815"/>
              <a:gd name="connsiteY5" fmla="*/ 2002495 h 5321029"/>
              <a:gd name="connsiteX6" fmla="*/ 3264064 w 5087815"/>
              <a:gd name="connsiteY6" fmla="*/ 2003105 h 5321029"/>
              <a:gd name="connsiteX7" fmla="*/ 3586949 w 5087815"/>
              <a:gd name="connsiteY7" fmla="*/ 3047141 h 5321029"/>
              <a:gd name="connsiteX8" fmla="*/ 3618299 w 5087815"/>
              <a:gd name="connsiteY8" fmla="*/ 3036399 h 5321029"/>
              <a:gd name="connsiteX9" fmla="*/ 3903190 w 5087815"/>
              <a:gd name="connsiteY9" fmla="*/ 2998600 h 5321029"/>
              <a:gd name="connsiteX10" fmla="*/ 4991107 w 5087815"/>
              <a:gd name="connsiteY10" fmla="*/ 4089861 h 5321029"/>
              <a:gd name="connsiteX11" fmla="*/ 4905613 w 5087815"/>
              <a:gd name="connsiteY11" fmla="*/ 4514630 h 5321029"/>
              <a:gd name="connsiteX12" fmla="*/ 4881377 w 5087815"/>
              <a:gd name="connsiteY12" fmla="*/ 4559418 h 5321029"/>
              <a:gd name="connsiteX13" fmla="*/ 4607411 w 5087815"/>
              <a:gd name="connsiteY13" fmla="*/ 4441197 h 5321029"/>
              <a:gd name="connsiteX14" fmla="*/ 4726848 w 5087815"/>
              <a:gd name="connsiteY14" fmla="*/ 4795383 h 5321029"/>
              <a:gd name="connsiteX15" fmla="*/ 4723522 w 5087815"/>
              <a:gd name="connsiteY15" fmla="*/ 4799427 h 5321029"/>
              <a:gd name="connsiteX16" fmla="*/ 4895409 w 5087815"/>
              <a:gd name="connsiteY16" fmla="*/ 5321029 h 5321029"/>
              <a:gd name="connsiteX17" fmla="*/ 4379422 w 5087815"/>
              <a:gd name="connsiteY17" fmla="*/ 5321029 h 5321029"/>
              <a:gd name="connsiteX18" fmla="*/ 4310817 w 5087815"/>
              <a:gd name="connsiteY18" fmla="*/ 5099198 h 5321029"/>
              <a:gd name="connsiteX19" fmla="*/ 4277253 w 5087815"/>
              <a:gd name="connsiteY19" fmla="*/ 5114905 h 5321029"/>
              <a:gd name="connsiteX20" fmla="*/ 3903190 w 5087815"/>
              <a:gd name="connsiteY20" fmla="*/ 5181122 h 5321029"/>
              <a:gd name="connsiteX21" fmla="*/ 2815273 w 5087815"/>
              <a:gd name="connsiteY21" fmla="*/ 4089861 h 5321029"/>
              <a:gd name="connsiteX22" fmla="*/ 2900767 w 5087815"/>
              <a:gd name="connsiteY22" fmla="*/ 3665094 h 5321029"/>
              <a:gd name="connsiteX23" fmla="*/ 2925517 w 5087815"/>
              <a:gd name="connsiteY23" fmla="*/ 3619356 h 5321029"/>
              <a:gd name="connsiteX24" fmla="*/ 3323855 w 5087815"/>
              <a:gd name="connsiteY24" fmla="*/ 3791137 h 5321029"/>
              <a:gd name="connsiteX25" fmla="*/ 3221484 w 5087815"/>
              <a:gd name="connsiteY25" fmla="*/ 3460127 h 5321029"/>
              <a:gd name="connsiteX26" fmla="*/ 3164261 w 5087815"/>
              <a:gd name="connsiteY26" fmla="*/ 3290560 h 5321029"/>
              <a:gd name="connsiteX27" fmla="*/ 3165397 w 5087815"/>
              <a:gd name="connsiteY27" fmla="*/ 3289525 h 5321029"/>
              <a:gd name="connsiteX28" fmla="*/ 2920113 w 5087815"/>
              <a:gd name="connsiteY28" fmla="*/ 2547866 h 5321029"/>
              <a:gd name="connsiteX29" fmla="*/ 1554615 w 5087815"/>
              <a:gd name="connsiteY29" fmla="*/ 3028161 h 5321029"/>
              <a:gd name="connsiteX30" fmla="*/ 1923780 w 5087815"/>
              <a:gd name="connsiteY30" fmla="*/ 3187362 h 5321029"/>
              <a:gd name="connsiteX31" fmla="*/ 1898344 w 5087815"/>
              <a:gd name="connsiteY31" fmla="*/ 3240326 h 5321029"/>
              <a:gd name="connsiteX32" fmla="*/ 1727356 w 5087815"/>
              <a:gd name="connsiteY32" fmla="*/ 4089861 h 5321029"/>
              <a:gd name="connsiteX33" fmla="*/ 2098954 w 5087815"/>
              <a:gd name="connsiteY33" fmla="*/ 5310130 h 5321029"/>
              <a:gd name="connsiteX34" fmla="*/ 2107080 w 5087815"/>
              <a:gd name="connsiteY34" fmla="*/ 5321029 h 5321029"/>
              <a:gd name="connsiteX35" fmla="*/ 0 w 5087815"/>
              <a:gd name="connsiteY35" fmla="*/ 5321029 h 532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87815" h="5321029">
                <a:moveTo>
                  <a:pt x="0" y="0"/>
                </a:moveTo>
                <a:lnTo>
                  <a:pt x="5087815" y="0"/>
                </a:lnTo>
                <a:lnTo>
                  <a:pt x="5087815" y="2260640"/>
                </a:lnTo>
                <a:lnTo>
                  <a:pt x="4940320" y="2170760"/>
                </a:lnTo>
                <a:cubicBezTo>
                  <a:pt x="4632019" y="2002765"/>
                  <a:pt x="4278714" y="1907341"/>
                  <a:pt x="3903189" y="1907341"/>
                </a:cubicBezTo>
                <a:cubicBezTo>
                  <a:pt x="3681395" y="1907341"/>
                  <a:pt x="3467352" y="1940629"/>
                  <a:pt x="3265754" y="2002495"/>
                </a:cubicBezTo>
                <a:lnTo>
                  <a:pt x="3264064" y="2003105"/>
                </a:lnTo>
                <a:lnTo>
                  <a:pt x="3586949" y="3047141"/>
                </a:lnTo>
                <a:lnTo>
                  <a:pt x="3618299" y="3036399"/>
                </a:lnTo>
                <a:cubicBezTo>
                  <a:pt x="3709102" y="3011752"/>
                  <a:pt x="3804615" y="2998600"/>
                  <a:pt x="3903190" y="2998600"/>
                </a:cubicBezTo>
                <a:cubicBezTo>
                  <a:pt x="4504030" y="2998600"/>
                  <a:pt x="4991107" y="3487175"/>
                  <a:pt x="4991107" y="4089861"/>
                </a:cubicBezTo>
                <a:cubicBezTo>
                  <a:pt x="4991107" y="4240533"/>
                  <a:pt x="4960665" y="4384073"/>
                  <a:pt x="4905613" y="4514630"/>
                </a:cubicBezTo>
                <a:lnTo>
                  <a:pt x="4881377" y="4559418"/>
                </a:lnTo>
                <a:lnTo>
                  <a:pt x="4607411" y="4441197"/>
                </a:lnTo>
                <a:lnTo>
                  <a:pt x="4726848" y="4795383"/>
                </a:lnTo>
                <a:lnTo>
                  <a:pt x="4723522" y="4799427"/>
                </a:lnTo>
                <a:lnTo>
                  <a:pt x="4895409" y="5321029"/>
                </a:lnTo>
                <a:lnTo>
                  <a:pt x="4379422" y="5321029"/>
                </a:lnTo>
                <a:lnTo>
                  <a:pt x="4310817" y="5099198"/>
                </a:lnTo>
                <a:lnTo>
                  <a:pt x="4277253" y="5114905"/>
                </a:lnTo>
                <a:cubicBezTo>
                  <a:pt x="4160614" y="5157744"/>
                  <a:pt x="4034624" y="5181122"/>
                  <a:pt x="3903190" y="5181122"/>
                </a:cubicBezTo>
                <a:cubicBezTo>
                  <a:pt x="3302350" y="5181122"/>
                  <a:pt x="2815273" y="4692548"/>
                  <a:pt x="2815273" y="4089861"/>
                </a:cubicBezTo>
                <a:cubicBezTo>
                  <a:pt x="2815273" y="3939190"/>
                  <a:pt x="2845715" y="3795650"/>
                  <a:pt x="2900767" y="3665094"/>
                </a:cubicBezTo>
                <a:lnTo>
                  <a:pt x="2925517" y="3619356"/>
                </a:lnTo>
                <a:lnTo>
                  <a:pt x="3323855" y="3791137"/>
                </a:lnTo>
                <a:lnTo>
                  <a:pt x="3221484" y="3460127"/>
                </a:lnTo>
                <a:lnTo>
                  <a:pt x="3164261" y="3290560"/>
                </a:lnTo>
                <a:lnTo>
                  <a:pt x="3165397" y="3289525"/>
                </a:lnTo>
                <a:lnTo>
                  <a:pt x="2920113" y="2547866"/>
                </a:lnTo>
                <a:lnTo>
                  <a:pt x="1554615" y="3028161"/>
                </a:lnTo>
                <a:lnTo>
                  <a:pt x="1923780" y="3187362"/>
                </a:lnTo>
                <a:lnTo>
                  <a:pt x="1898344" y="3240326"/>
                </a:lnTo>
                <a:cubicBezTo>
                  <a:pt x="1788241" y="3501439"/>
                  <a:pt x="1727356" y="3788518"/>
                  <a:pt x="1727356" y="4089861"/>
                </a:cubicBezTo>
                <a:cubicBezTo>
                  <a:pt x="1727356" y="4541876"/>
                  <a:pt x="1864346" y="4961797"/>
                  <a:pt x="2098954" y="5310130"/>
                </a:cubicBezTo>
                <a:lnTo>
                  <a:pt x="2107080" y="5321029"/>
                </a:lnTo>
                <a:lnTo>
                  <a:pt x="0" y="5321029"/>
                </a:lnTo>
                <a:close/>
              </a:path>
            </a:pathLst>
          </a:custGeom>
          <a:pattFill prst="narHorz">
            <a:fgClr>
              <a:schemeClr val="accent1"/>
            </a:fgClr>
            <a:bgClr>
              <a:schemeClr val="bg1"/>
            </a:bgClr>
          </a:pattFill>
          <a:ln>
            <a:solidFill>
              <a:schemeClr val="bg1"/>
            </a:solidFill>
          </a:ln>
        </p:spPr>
        <p:txBody>
          <a:bodyPr vert="horz" wrap="square" lIns="91440" tIns="45720" rIns="91440" bIns="45720" rtlCol="0" anchor="t">
            <a:noAutofit/>
          </a:bodyPr>
          <a:lstStyle>
            <a:lvl1pPr>
              <a:defRPr lang="en-CA" dirty="0"/>
            </a:lvl1pPr>
          </a:lstStyle>
          <a:p>
            <a:pPr lvl="0" algn="ctr"/>
            <a:r>
              <a:rPr lang="en-US"/>
              <a:t>Click icon to add picture</a:t>
            </a:r>
            <a:endParaRPr lang="en-CA" dirty="0"/>
          </a:p>
        </p:txBody>
      </p:sp>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
        <p:nvSpPr>
          <p:cNvPr id="4" name="Text Placeholder 3"/>
          <p:cNvSpPr>
            <a:spLocks noGrp="1"/>
          </p:cNvSpPr>
          <p:nvPr>
            <p:ph type="body" sz="quarter" idx="11"/>
          </p:nvPr>
        </p:nvSpPr>
        <p:spPr>
          <a:xfrm>
            <a:off x="1295400" y="1670050"/>
            <a:ext cx="5386388" cy="4589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5168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Photo Slide with Icon 2">
    <p:spTree>
      <p:nvGrpSpPr>
        <p:cNvPr id="1" name=""/>
        <p:cNvGrpSpPr/>
        <p:nvPr/>
      </p:nvGrpSpPr>
      <p:grpSpPr>
        <a:xfrm>
          <a:off x="0" y="0"/>
          <a:ext cx="0" cy="0"/>
          <a:chOff x="0" y="0"/>
          <a:chExt cx="0" cy="0"/>
        </a:xfrm>
      </p:grpSpPr>
      <p:sp>
        <p:nvSpPr>
          <p:cNvPr id="25" name="Rectangle 24"/>
          <p:cNvSpPr/>
          <p:nvPr/>
        </p:nvSpPr>
        <p:spPr>
          <a:xfrm>
            <a:off x="9840687" y="3362661"/>
            <a:ext cx="2351314" cy="3487175"/>
          </a:xfrm>
          <a:prstGeom prst="rect">
            <a:avLst/>
          </a:prstGeom>
          <a:solidFill>
            <a:srgbClr val="00AC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3"/>
          <p:cNvSpPr/>
          <p:nvPr/>
        </p:nvSpPr>
        <p:spPr>
          <a:xfrm>
            <a:off x="7104185" y="3556000"/>
            <a:ext cx="4855585" cy="3302000"/>
          </a:xfrm>
          <a:custGeom>
            <a:avLst/>
            <a:gdLst>
              <a:gd name="connsiteX0" fmla="*/ 0 w 4688114"/>
              <a:gd name="connsiteY0" fmla="*/ 0 h 3302000"/>
              <a:gd name="connsiteX1" fmla="*/ 4688114 w 4688114"/>
              <a:gd name="connsiteY1" fmla="*/ 0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701142 w 4688114"/>
              <a:gd name="connsiteY1" fmla="*/ 14515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049661 w 4688114"/>
              <a:gd name="connsiteY1" fmla="*/ 29029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2883596 w 4688114"/>
              <a:gd name="connsiteY1" fmla="*/ 29029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2845274 w 4688114"/>
              <a:gd name="connsiteY1" fmla="*/ 1 h 3302000"/>
              <a:gd name="connsiteX2" fmla="*/ 4688114 w 4688114"/>
              <a:gd name="connsiteY2" fmla="*/ 3302000 h 3302000"/>
              <a:gd name="connsiteX3" fmla="*/ 0 w 4688114"/>
              <a:gd name="connsiteY3" fmla="*/ 3302000 h 3302000"/>
              <a:gd name="connsiteX4" fmla="*/ 0 w 4688114"/>
              <a:gd name="connsiteY4" fmla="*/ 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8114" h="3302000">
                <a:moveTo>
                  <a:pt x="0" y="0"/>
                </a:moveTo>
                <a:lnTo>
                  <a:pt x="2845274" y="1"/>
                </a:lnTo>
                <a:lnTo>
                  <a:pt x="4688114" y="3302000"/>
                </a:lnTo>
                <a:lnTo>
                  <a:pt x="0" y="3302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a:spLocks noGrp="1"/>
          </p:cNvSpPr>
          <p:nvPr>
            <p:ph type="pic" sz="quarter" idx="10"/>
          </p:nvPr>
        </p:nvSpPr>
        <p:spPr>
          <a:xfrm>
            <a:off x="7104062" y="1524000"/>
            <a:ext cx="5087938" cy="5334000"/>
          </a:xfrm>
          <a:custGeom>
            <a:avLst/>
            <a:gdLst>
              <a:gd name="connsiteX0" fmla="*/ 0 w 5087938"/>
              <a:gd name="connsiteY0" fmla="*/ 0 h 5334000"/>
              <a:gd name="connsiteX1" fmla="*/ 5087938 w 5087938"/>
              <a:gd name="connsiteY1" fmla="*/ 0 h 5334000"/>
              <a:gd name="connsiteX2" fmla="*/ 5087938 w 5087938"/>
              <a:gd name="connsiteY2" fmla="*/ 3262752 h 5334000"/>
              <a:gd name="connsiteX3" fmla="*/ 4957448 w 5087938"/>
              <a:gd name="connsiteY3" fmla="*/ 3250304 h 5334000"/>
              <a:gd name="connsiteX4" fmla="*/ 4817712 w 5087938"/>
              <a:gd name="connsiteY4" fmla="*/ 3245875 h 5334000"/>
              <a:gd name="connsiteX5" fmla="*/ 4180277 w 5087938"/>
              <a:gd name="connsiteY5" fmla="*/ 3341029 h 5334000"/>
              <a:gd name="connsiteX6" fmla="*/ 4178587 w 5087938"/>
              <a:gd name="connsiteY6" fmla="*/ 3341639 h 5334000"/>
              <a:gd name="connsiteX7" fmla="*/ 4501472 w 5087938"/>
              <a:gd name="connsiteY7" fmla="*/ 4385675 h 5334000"/>
              <a:gd name="connsiteX8" fmla="*/ 4532822 w 5087938"/>
              <a:gd name="connsiteY8" fmla="*/ 4374933 h 5334000"/>
              <a:gd name="connsiteX9" fmla="*/ 4817713 w 5087938"/>
              <a:gd name="connsiteY9" fmla="*/ 4337134 h 5334000"/>
              <a:gd name="connsiteX10" fmla="*/ 5036966 w 5087938"/>
              <a:gd name="connsiteY10" fmla="*/ 4359305 h 5334000"/>
              <a:gd name="connsiteX11" fmla="*/ 5087938 w 5087938"/>
              <a:gd name="connsiteY11" fmla="*/ 4372451 h 5334000"/>
              <a:gd name="connsiteX12" fmla="*/ 5087938 w 5087938"/>
              <a:gd name="connsiteY12" fmla="*/ 5334000 h 5334000"/>
              <a:gd name="connsiteX13" fmla="*/ 3734548 w 5087938"/>
              <a:gd name="connsiteY13" fmla="*/ 5334000 h 5334000"/>
              <a:gd name="connsiteX14" fmla="*/ 3735413 w 5087938"/>
              <a:gd name="connsiteY14" fmla="*/ 5316820 h 5334000"/>
              <a:gd name="connsiteX15" fmla="*/ 3815290 w 5087938"/>
              <a:gd name="connsiteY15" fmla="*/ 5003628 h 5334000"/>
              <a:gd name="connsiteX16" fmla="*/ 3840040 w 5087938"/>
              <a:gd name="connsiteY16" fmla="*/ 4957890 h 5334000"/>
              <a:gd name="connsiteX17" fmla="*/ 4238378 w 5087938"/>
              <a:gd name="connsiteY17" fmla="*/ 5129671 h 5334000"/>
              <a:gd name="connsiteX18" fmla="*/ 4136007 w 5087938"/>
              <a:gd name="connsiteY18" fmla="*/ 4798661 h 5334000"/>
              <a:gd name="connsiteX19" fmla="*/ 4078784 w 5087938"/>
              <a:gd name="connsiteY19" fmla="*/ 4629094 h 5334000"/>
              <a:gd name="connsiteX20" fmla="*/ 4079920 w 5087938"/>
              <a:gd name="connsiteY20" fmla="*/ 4628059 h 5334000"/>
              <a:gd name="connsiteX21" fmla="*/ 3834636 w 5087938"/>
              <a:gd name="connsiteY21" fmla="*/ 3886400 h 5334000"/>
              <a:gd name="connsiteX22" fmla="*/ 2469138 w 5087938"/>
              <a:gd name="connsiteY22" fmla="*/ 4366695 h 5334000"/>
              <a:gd name="connsiteX23" fmla="*/ 2838303 w 5087938"/>
              <a:gd name="connsiteY23" fmla="*/ 4525896 h 5334000"/>
              <a:gd name="connsiteX24" fmla="*/ 2812867 w 5087938"/>
              <a:gd name="connsiteY24" fmla="*/ 4578860 h 5334000"/>
              <a:gd name="connsiteX25" fmla="*/ 2653113 w 5087938"/>
              <a:gd name="connsiteY25" fmla="*/ 5205245 h 5334000"/>
              <a:gd name="connsiteX26" fmla="*/ 2646631 w 5087938"/>
              <a:gd name="connsiteY26" fmla="*/ 5334000 h 5334000"/>
              <a:gd name="connsiteX27" fmla="*/ 1 w 5087938"/>
              <a:gd name="connsiteY27" fmla="*/ 5334000 h 5334000"/>
              <a:gd name="connsiteX28" fmla="*/ 1 w 5087938"/>
              <a:gd name="connsiteY28" fmla="*/ 1338263 h 5334000"/>
              <a:gd name="connsiteX29" fmla="*/ 0 w 5087938"/>
              <a:gd name="connsiteY29" fmla="*/ 1338263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87938" h="5334000">
                <a:moveTo>
                  <a:pt x="0" y="0"/>
                </a:moveTo>
                <a:lnTo>
                  <a:pt x="5087938" y="0"/>
                </a:lnTo>
                <a:lnTo>
                  <a:pt x="5087938" y="3262752"/>
                </a:lnTo>
                <a:lnTo>
                  <a:pt x="4957448" y="3250304"/>
                </a:lnTo>
                <a:cubicBezTo>
                  <a:pt x="4911246" y="3247366"/>
                  <a:pt x="4864653" y="3245875"/>
                  <a:pt x="4817712" y="3245875"/>
                </a:cubicBezTo>
                <a:cubicBezTo>
                  <a:pt x="4595918" y="3245875"/>
                  <a:pt x="4381875" y="3279163"/>
                  <a:pt x="4180277" y="3341029"/>
                </a:cubicBezTo>
                <a:lnTo>
                  <a:pt x="4178587" y="3341639"/>
                </a:lnTo>
                <a:lnTo>
                  <a:pt x="4501472" y="4385675"/>
                </a:lnTo>
                <a:lnTo>
                  <a:pt x="4532822" y="4374933"/>
                </a:lnTo>
                <a:cubicBezTo>
                  <a:pt x="4623625" y="4350286"/>
                  <a:pt x="4719138" y="4337134"/>
                  <a:pt x="4817713" y="4337134"/>
                </a:cubicBezTo>
                <a:cubicBezTo>
                  <a:pt x="4892818" y="4337134"/>
                  <a:pt x="4966145" y="4344768"/>
                  <a:pt x="5036966" y="4359305"/>
                </a:cubicBezTo>
                <a:lnTo>
                  <a:pt x="5087938" y="4372451"/>
                </a:lnTo>
                <a:lnTo>
                  <a:pt x="5087938" y="5334000"/>
                </a:lnTo>
                <a:lnTo>
                  <a:pt x="3734548" y="5334000"/>
                </a:lnTo>
                <a:lnTo>
                  <a:pt x="3735413" y="5316820"/>
                </a:lnTo>
                <a:cubicBezTo>
                  <a:pt x="3746555" y="5206766"/>
                  <a:pt x="3774001" y="5101545"/>
                  <a:pt x="3815290" y="5003628"/>
                </a:cubicBezTo>
                <a:lnTo>
                  <a:pt x="3840040" y="4957890"/>
                </a:lnTo>
                <a:lnTo>
                  <a:pt x="4238378" y="5129671"/>
                </a:lnTo>
                <a:lnTo>
                  <a:pt x="4136007" y="4798661"/>
                </a:lnTo>
                <a:lnTo>
                  <a:pt x="4078784" y="4629094"/>
                </a:lnTo>
                <a:lnTo>
                  <a:pt x="4079920" y="4628059"/>
                </a:lnTo>
                <a:lnTo>
                  <a:pt x="3834636" y="3886400"/>
                </a:lnTo>
                <a:lnTo>
                  <a:pt x="2469138" y="4366695"/>
                </a:lnTo>
                <a:lnTo>
                  <a:pt x="2838303" y="4525896"/>
                </a:lnTo>
                <a:lnTo>
                  <a:pt x="2812867" y="4578860"/>
                </a:lnTo>
                <a:cubicBezTo>
                  <a:pt x="2730290" y="4774695"/>
                  <a:pt x="2675398" y="4985136"/>
                  <a:pt x="2653113" y="5205245"/>
                </a:cubicBezTo>
                <a:lnTo>
                  <a:pt x="2646631" y="5334000"/>
                </a:lnTo>
                <a:lnTo>
                  <a:pt x="1" y="5334000"/>
                </a:lnTo>
                <a:lnTo>
                  <a:pt x="1" y="1338263"/>
                </a:lnTo>
                <a:lnTo>
                  <a:pt x="0" y="1338263"/>
                </a:lnTo>
                <a:close/>
              </a:path>
            </a:pathLst>
          </a:custGeom>
          <a:pattFill prst="narHorz">
            <a:fgClr>
              <a:schemeClr val="accent1"/>
            </a:fgClr>
            <a:bgClr>
              <a:schemeClr val="bg1"/>
            </a:bgClr>
          </a:pattFill>
          <a:ln>
            <a:solidFill>
              <a:schemeClr val="bg1"/>
            </a:solidFill>
          </a:ln>
        </p:spPr>
        <p:txBody>
          <a:bodyPr vert="horz" wrap="square" lIns="91440" tIns="45720" rIns="91440" bIns="45720" rtlCol="0" anchor="t">
            <a:noAutofit/>
          </a:bodyPr>
          <a:lstStyle>
            <a:lvl1pPr>
              <a:defRPr lang="en-CA" dirty="0"/>
            </a:lvl1pPr>
          </a:lstStyle>
          <a:p>
            <a:pPr lvl="0" algn="ctr"/>
            <a:r>
              <a:rPr lang="en-US"/>
              <a:t>Click icon to add picture</a:t>
            </a:r>
            <a:endParaRPr lang="en-CA" dirty="0"/>
          </a:p>
        </p:txBody>
      </p:sp>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
        <p:nvSpPr>
          <p:cNvPr id="4" name="Text Placeholder 3"/>
          <p:cNvSpPr>
            <a:spLocks noGrp="1"/>
          </p:cNvSpPr>
          <p:nvPr>
            <p:ph type="body" sz="quarter" idx="11"/>
          </p:nvPr>
        </p:nvSpPr>
        <p:spPr>
          <a:xfrm>
            <a:off x="1295400" y="1670050"/>
            <a:ext cx="5386388" cy="4589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1894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Tree>
    <p:extLst>
      <p:ext uri="{BB962C8B-B14F-4D97-AF65-F5344CB8AC3E}">
        <p14:creationId xmlns:p14="http://schemas.microsoft.com/office/powerpoint/2010/main" val="337476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with Ico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956" r="49943" b="46605"/>
          <a:stretch/>
        </p:blipFill>
        <p:spPr>
          <a:xfrm>
            <a:off x="6849107" y="1556657"/>
            <a:ext cx="5348989" cy="5283055"/>
          </a:xfrm>
          <a:prstGeom prst="rect">
            <a:avLst/>
          </a:prstGeom>
        </p:spPr>
      </p:pic>
      <p:sp>
        <p:nvSpPr>
          <p:cNvPr id="6" name="Isosceles Triangle 5"/>
          <p:cNvSpPr/>
          <p:nvPr/>
        </p:nvSpPr>
        <p:spPr>
          <a:xfrm rot="1374534">
            <a:off x="6962400" y="2732266"/>
            <a:ext cx="4749449" cy="2392103"/>
          </a:xfrm>
          <a:prstGeom prst="triangle">
            <a:avLst/>
          </a:prstGeom>
          <a:ln>
            <a:solidFill>
              <a:srgbClr val="004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956" r="49943" b="46605"/>
          <a:stretch/>
        </p:blipFill>
        <p:spPr>
          <a:xfrm>
            <a:off x="6849107" y="1556657"/>
            <a:ext cx="5348989" cy="5283055"/>
          </a:xfrm>
          <a:prstGeom prst="rect">
            <a:avLst/>
          </a:prstGeom>
        </p:spPr>
      </p:pic>
      <p:sp>
        <p:nvSpPr>
          <p:cNvPr id="7" name="Isosceles Triangle 6"/>
          <p:cNvSpPr/>
          <p:nvPr/>
        </p:nvSpPr>
        <p:spPr>
          <a:xfrm rot="1374534">
            <a:off x="6962400" y="2732266"/>
            <a:ext cx="4749449" cy="2392103"/>
          </a:xfrm>
          <a:prstGeom prst="triangle">
            <a:avLst/>
          </a:prstGeom>
          <a:ln>
            <a:solidFill>
              <a:srgbClr val="004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384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with Icon 2">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1822" t="44410" b="5788"/>
          <a:stretch/>
        </p:blipFill>
        <p:spPr>
          <a:xfrm>
            <a:off x="-36577" y="1536192"/>
            <a:ext cx="5148189" cy="5321808"/>
          </a:xfrm>
          <a:prstGeom prst="rect">
            <a:avLst/>
          </a:prstGeom>
        </p:spPr>
      </p:pic>
      <p:sp>
        <p:nvSpPr>
          <p:cNvPr id="4" name="Rectangle 3"/>
          <p:cNvSpPr/>
          <p:nvPr/>
        </p:nvSpPr>
        <p:spPr>
          <a:xfrm>
            <a:off x="0" y="20965"/>
            <a:ext cx="12192000" cy="1504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p:nvCxnSpPr>
        <p:spPr>
          <a:xfrm>
            <a:off x="0" y="1366090"/>
            <a:ext cx="12192000" cy="44066"/>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cxnSp>
        <p:nvCxnSpPr>
          <p:cNvPr id="6" name="Straight Connector 5"/>
          <p:cNvCxnSpPr/>
          <p:nvPr/>
        </p:nvCxnSpPr>
        <p:spPr>
          <a:xfrm>
            <a:off x="0" y="1291984"/>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1822" t="44410" b="5788"/>
          <a:stretch/>
        </p:blipFill>
        <p:spPr>
          <a:xfrm>
            <a:off x="-36577" y="1536192"/>
            <a:ext cx="5148189" cy="5321808"/>
          </a:xfrm>
          <a:prstGeom prst="rect">
            <a:avLst/>
          </a:prstGeom>
        </p:spPr>
      </p:pic>
      <p:sp>
        <p:nvSpPr>
          <p:cNvPr id="9" name="Rectangle 8"/>
          <p:cNvSpPr/>
          <p:nvPr/>
        </p:nvSpPr>
        <p:spPr>
          <a:xfrm>
            <a:off x="0" y="20965"/>
            <a:ext cx="12192000" cy="1504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p:nvPr/>
        </p:nvCxnSpPr>
        <p:spPr>
          <a:xfrm>
            <a:off x="0" y="1366090"/>
            <a:ext cx="12192000" cy="44066"/>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0" y="1291984"/>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54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
        <p:nvSpPr>
          <p:cNvPr id="2" name="Rectangle 1"/>
          <p:cNvSpPr/>
          <p:nvPr/>
        </p:nvSpPr>
        <p:spPr>
          <a:xfrm>
            <a:off x="0" y="0"/>
            <a:ext cx="12192000" cy="253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0" y="6108193"/>
            <a:ext cx="12192000" cy="749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0" y="6203988"/>
            <a:ext cx="12192000" cy="70476"/>
          </a:xfrm>
          <a:prstGeom prst="rect">
            <a:avLst/>
          </a:prstGeom>
          <a:solidFill>
            <a:srgbClr val="00AC9F"/>
          </a:solidFill>
          <a:ln>
            <a:solidFill>
              <a:srgbClr val="00AC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0" y="0"/>
            <a:ext cx="12192000" cy="253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0" y="6108193"/>
            <a:ext cx="12192000" cy="749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0" y="6203988"/>
            <a:ext cx="12192000" cy="70476"/>
          </a:xfrm>
          <a:prstGeom prst="rect">
            <a:avLst/>
          </a:prstGeom>
          <a:solidFill>
            <a:srgbClr val="00AC9F"/>
          </a:solidFill>
          <a:ln>
            <a:solidFill>
              <a:srgbClr val="00AC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32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Left Title and Content">
    <p:spTree>
      <p:nvGrpSpPr>
        <p:cNvPr id="1" name=""/>
        <p:cNvGrpSpPr/>
        <p:nvPr/>
      </p:nvGrpSpPr>
      <p:grpSpPr>
        <a:xfrm>
          <a:off x="0" y="0"/>
          <a:ext cx="0" cy="0"/>
          <a:chOff x="0" y="0"/>
          <a:chExt cx="0" cy="0"/>
        </a:xfrm>
      </p:grpSpPr>
      <p:sp>
        <p:nvSpPr>
          <p:cNvPr id="7" name="Rectangle 6"/>
          <p:cNvSpPr/>
          <p:nvPr/>
        </p:nvSpPr>
        <p:spPr bwMode="white">
          <a:xfrm rot="5400000">
            <a:off x="-1335024" y="1335023"/>
            <a:ext cx="6858000" cy="4187952"/>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581851" y="3387906"/>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99668" y="3387907"/>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hasCustomPrompt="1"/>
          </p:nvPr>
        </p:nvSpPr>
        <p:spPr>
          <a:xfrm rot="16200000">
            <a:off x="-941832" y="1965960"/>
            <a:ext cx="6345936" cy="2926080"/>
          </a:xfrm>
        </p:spPr>
        <p:txBody>
          <a:bodyPr vert="eaVert" anchor="ctr"/>
          <a:lstStyle>
            <a:lvl1pPr>
              <a:defRPr b="1">
                <a:latin typeface="+mj-lt"/>
              </a:defRPr>
            </a:lvl1pPr>
          </a:lstStyle>
          <a:p>
            <a:r>
              <a:rPr lang="en-US" dirty="0"/>
              <a:t>CLICK TO EDIT MASTER TITLE STYLE</a:t>
            </a:r>
          </a:p>
        </p:txBody>
      </p:sp>
      <p:sp>
        <p:nvSpPr>
          <p:cNvPr id="3" name="Vertical Text Placeholder 2"/>
          <p:cNvSpPr>
            <a:spLocks noGrp="1"/>
          </p:cNvSpPr>
          <p:nvPr>
            <p:ph type="body" orient="vert" idx="1"/>
          </p:nvPr>
        </p:nvSpPr>
        <p:spPr>
          <a:xfrm rot="16200000">
            <a:off x="4718303" y="-54865"/>
            <a:ext cx="6345937" cy="6967728"/>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907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Left Title and Content 2">
    <p:spTree>
      <p:nvGrpSpPr>
        <p:cNvPr id="1" name=""/>
        <p:cNvGrpSpPr/>
        <p:nvPr/>
      </p:nvGrpSpPr>
      <p:grpSpPr>
        <a:xfrm>
          <a:off x="0" y="0"/>
          <a:ext cx="0" cy="0"/>
          <a:chOff x="0" y="0"/>
          <a:chExt cx="0" cy="0"/>
        </a:xfrm>
      </p:grpSpPr>
      <p:sp>
        <p:nvSpPr>
          <p:cNvPr id="7" name="Rectangle 6"/>
          <p:cNvSpPr/>
          <p:nvPr/>
        </p:nvSpPr>
        <p:spPr bwMode="white">
          <a:xfrm rot="5400000">
            <a:off x="-1335024" y="1335023"/>
            <a:ext cx="6858000" cy="4187952"/>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581851" y="3387906"/>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99668" y="3387907"/>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hasCustomPrompt="1"/>
          </p:nvPr>
        </p:nvSpPr>
        <p:spPr>
          <a:xfrm rot="16200000">
            <a:off x="-941832" y="1965960"/>
            <a:ext cx="6345936" cy="2926080"/>
          </a:xfrm>
        </p:spPr>
        <p:txBody>
          <a:bodyPr vert="eaVert" anchor="ctr"/>
          <a:lstStyle>
            <a:lvl1pPr>
              <a:defRPr b="1">
                <a:latin typeface="+mj-lt"/>
              </a:defRPr>
            </a:lvl1pPr>
          </a:lstStyle>
          <a:p>
            <a:r>
              <a:rPr lang="en-US" dirty="0"/>
              <a:t>CLICK TO EDIT MASTER TITLE STYLE</a:t>
            </a:r>
          </a:p>
        </p:txBody>
      </p:sp>
      <p:sp>
        <p:nvSpPr>
          <p:cNvPr id="3" name="Vertical Text Placeholder 2"/>
          <p:cNvSpPr>
            <a:spLocks noGrp="1"/>
          </p:cNvSpPr>
          <p:nvPr>
            <p:ph type="body" orient="vert" idx="1"/>
          </p:nvPr>
        </p:nvSpPr>
        <p:spPr>
          <a:xfrm rot="16200000">
            <a:off x="4718303" y="-54865"/>
            <a:ext cx="6345937" cy="6967728"/>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3956" r="49943" b="46605"/>
          <a:stretch/>
        </p:blipFill>
        <p:spPr>
          <a:xfrm>
            <a:off x="8623766" y="3333748"/>
            <a:ext cx="3568234" cy="3524250"/>
          </a:xfrm>
          <a:prstGeom prst="rect">
            <a:avLst/>
          </a:prstGeom>
        </p:spPr>
      </p:pic>
      <p:sp>
        <p:nvSpPr>
          <p:cNvPr id="11" name="Isosceles Triangle 10"/>
          <p:cNvSpPr/>
          <p:nvPr/>
        </p:nvSpPr>
        <p:spPr>
          <a:xfrm rot="1374534">
            <a:off x="8673392" y="4128057"/>
            <a:ext cx="3168290" cy="1595738"/>
          </a:xfrm>
          <a:prstGeom prst="triangle">
            <a:avLst/>
          </a:prstGeom>
          <a:ln>
            <a:solidFill>
              <a:srgbClr val="004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3956" r="49943" b="46605"/>
          <a:stretch/>
        </p:blipFill>
        <p:spPr>
          <a:xfrm>
            <a:off x="8623766" y="3333748"/>
            <a:ext cx="3568234" cy="3524250"/>
          </a:xfrm>
          <a:prstGeom prst="rect">
            <a:avLst/>
          </a:prstGeom>
        </p:spPr>
      </p:pic>
      <p:sp>
        <p:nvSpPr>
          <p:cNvPr id="13" name="Isosceles Triangle 12"/>
          <p:cNvSpPr/>
          <p:nvPr/>
        </p:nvSpPr>
        <p:spPr>
          <a:xfrm rot="1374534">
            <a:off x="8673392" y="4128057"/>
            <a:ext cx="3168290" cy="1595738"/>
          </a:xfrm>
          <a:prstGeom prst="triangle">
            <a:avLst/>
          </a:prstGeom>
          <a:ln>
            <a:solidFill>
              <a:srgbClr val="004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8615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Left Title and content with Icon 1">
    <p:spTree>
      <p:nvGrpSpPr>
        <p:cNvPr id="1" name=""/>
        <p:cNvGrpSpPr/>
        <p:nvPr/>
      </p:nvGrpSpPr>
      <p:grpSpPr>
        <a:xfrm>
          <a:off x="0" y="0"/>
          <a:ext cx="0" cy="0"/>
          <a:chOff x="0" y="0"/>
          <a:chExt cx="0" cy="0"/>
        </a:xfrm>
      </p:grpSpPr>
      <p:sp>
        <p:nvSpPr>
          <p:cNvPr id="26" name="Rectangle 25"/>
          <p:cNvSpPr/>
          <p:nvPr/>
        </p:nvSpPr>
        <p:spPr>
          <a:xfrm>
            <a:off x="11269437" y="1685409"/>
            <a:ext cx="922564" cy="3487175"/>
          </a:xfrm>
          <a:prstGeom prst="rect">
            <a:avLst/>
          </a:prstGeom>
          <a:solidFill>
            <a:srgbClr val="00AC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3"/>
          <p:cNvSpPr/>
          <p:nvPr/>
        </p:nvSpPr>
        <p:spPr>
          <a:xfrm>
            <a:off x="6496050" y="3517900"/>
            <a:ext cx="5695950" cy="3340099"/>
          </a:xfrm>
          <a:custGeom>
            <a:avLst/>
            <a:gdLst>
              <a:gd name="connsiteX0" fmla="*/ 0 w 4688114"/>
              <a:gd name="connsiteY0" fmla="*/ 0 h 3302000"/>
              <a:gd name="connsiteX1" fmla="*/ 4688114 w 4688114"/>
              <a:gd name="connsiteY1" fmla="*/ 0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701142 w 4688114"/>
              <a:gd name="connsiteY1" fmla="*/ 14515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049661 w 4688114"/>
              <a:gd name="connsiteY1" fmla="*/ 29029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2883596 w 4688114"/>
              <a:gd name="connsiteY1" fmla="*/ 29029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2845274 w 4688114"/>
              <a:gd name="connsiteY1" fmla="*/ 1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38099 h 3340099"/>
              <a:gd name="connsiteX1" fmla="*/ 3519484 w 4688114"/>
              <a:gd name="connsiteY1" fmla="*/ 0 h 3340099"/>
              <a:gd name="connsiteX2" fmla="*/ 4688114 w 4688114"/>
              <a:gd name="connsiteY2" fmla="*/ 3340099 h 3340099"/>
              <a:gd name="connsiteX3" fmla="*/ 0 w 4688114"/>
              <a:gd name="connsiteY3" fmla="*/ 3340099 h 3340099"/>
              <a:gd name="connsiteX4" fmla="*/ 0 w 4688114"/>
              <a:gd name="connsiteY4" fmla="*/ 38099 h 33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8114" h="3340099">
                <a:moveTo>
                  <a:pt x="0" y="38099"/>
                </a:moveTo>
                <a:lnTo>
                  <a:pt x="3519484" y="0"/>
                </a:lnTo>
                <a:lnTo>
                  <a:pt x="4688114" y="3340099"/>
                </a:lnTo>
                <a:lnTo>
                  <a:pt x="0" y="3340099"/>
                </a:lnTo>
                <a:lnTo>
                  <a:pt x="0" y="3809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a:spLocks noGrp="1"/>
          </p:cNvSpPr>
          <p:nvPr>
            <p:ph type="pic" sz="quarter" idx="10"/>
          </p:nvPr>
        </p:nvSpPr>
        <p:spPr>
          <a:xfrm>
            <a:off x="4187952" y="0"/>
            <a:ext cx="8004048" cy="6858000"/>
          </a:xfrm>
          <a:custGeom>
            <a:avLst/>
            <a:gdLst>
              <a:gd name="connsiteX0" fmla="*/ 0 w 8004048"/>
              <a:gd name="connsiteY0" fmla="*/ 0 h 6858000"/>
              <a:gd name="connsiteX1" fmla="*/ 8004048 w 8004048"/>
              <a:gd name="connsiteY1" fmla="*/ 0 h 6858000"/>
              <a:gd name="connsiteX2" fmla="*/ 8004048 w 8004048"/>
              <a:gd name="connsiteY2" fmla="*/ 2734269 h 6858000"/>
              <a:gd name="connsiteX3" fmla="*/ 7979253 w 8004048"/>
              <a:gd name="connsiteY3" fmla="*/ 2733660 h 6858000"/>
              <a:gd name="connsiteX4" fmla="*/ 7256812 w 8004048"/>
              <a:gd name="connsiteY4" fmla="*/ 2789623 h 6858000"/>
              <a:gd name="connsiteX5" fmla="*/ 7221892 w 8004048"/>
              <a:gd name="connsiteY5" fmla="*/ 2796014 h 6858000"/>
              <a:gd name="connsiteX6" fmla="*/ 7907722 w 8004048"/>
              <a:gd name="connsiteY6" fmla="*/ 4922359 h 6858000"/>
              <a:gd name="connsiteX7" fmla="*/ 7979254 w 8004048"/>
              <a:gd name="connsiteY7" fmla="*/ 4919748 h 6858000"/>
              <a:gd name="connsiteX8" fmla="*/ 8004048 w 8004048"/>
              <a:gd name="connsiteY8" fmla="*/ 4920930 h 6858000"/>
              <a:gd name="connsiteX9" fmla="*/ 8004048 w 8004048"/>
              <a:gd name="connsiteY9" fmla="*/ 5221009 h 6858000"/>
              <a:gd name="connsiteX10" fmla="*/ 8004048 w 8004048"/>
              <a:gd name="connsiteY10" fmla="*/ 6493153 h 6858000"/>
              <a:gd name="connsiteX11" fmla="*/ 8004048 w 8004048"/>
              <a:gd name="connsiteY11" fmla="*/ 6858000 h 6858000"/>
              <a:gd name="connsiteX12" fmla="*/ 5677971 w 8004048"/>
              <a:gd name="connsiteY12" fmla="*/ 6858000 h 6858000"/>
              <a:gd name="connsiteX13" fmla="*/ 5709150 w 8004048"/>
              <a:gd name="connsiteY13" fmla="*/ 6665264 h 6858000"/>
              <a:gd name="connsiteX14" fmla="*/ 5822800 w 8004048"/>
              <a:gd name="connsiteY14" fmla="*/ 6304254 h 6858000"/>
              <a:gd name="connsiteX15" fmla="*/ 5836558 w 8004048"/>
              <a:gd name="connsiteY15" fmla="*/ 6275065 h 6858000"/>
              <a:gd name="connsiteX16" fmla="*/ 7029376 w 8004048"/>
              <a:gd name="connsiteY16" fmla="*/ 6771709 h 6858000"/>
              <a:gd name="connsiteX17" fmla="*/ 6837331 w 8004048"/>
              <a:gd name="connsiteY17" fmla="*/ 6176294 h 6858000"/>
              <a:gd name="connsiteX18" fmla="*/ 6566233 w 8004048"/>
              <a:gd name="connsiteY18" fmla="*/ 5375426 h 6858000"/>
              <a:gd name="connsiteX19" fmla="*/ 6576625 w 8004048"/>
              <a:gd name="connsiteY19" fmla="*/ 5368003 h 6858000"/>
              <a:gd name="connsiteX20" fmla="*/ 6043249 w 8004048"/>
              <a:gd name="connsiteY20" fmla="*/ 3714325 h 6858000"/>
              <a:gd name="connsiteX21" fmla="*/ 4605261 w 8004048"/>
              <a:gd name="connsiteY21" fmla="*/ 4214681 h 6858000"/>
              <a:gd name="connsiteX22" fmla="*/ 4593316 w 8004048"/>
              <a:gd name="connsiteY22" fmla="*/ 4228480 h 6858000"/>
              <a:gd name="connsiteX23" fmla="*/ 3572860 w 8004048"/>
              <a:gd name="connsiteY23" fmla="*/ 4573911 h 6858000"/>
              <a:gd name="connsiteX24" fmla="*/ 2580288 w 8004048"/>
              <a:gd name="connsiteY24" fmla="*/ 4919282 h 6858000"/>
              <a:gd name="connsiteX25" fmla="*/ 3818680 w 8004048"/>
              <a:gd name="connsiteY25" fmla="*/ 5434899 h 6858000"/>
              <a:gd name="connsiteX26" fmla="*/ 3798503 w 8004048"/>
              <a:gd name="connsiteY26" fmla="*/ 5477888 h 6858000"/>
              <a:gd name="connsiteX27" fmla="*/ 3499234 w 8004048"/>
              <a:gd name="connsiteY27" fmla="*/ 6658808 h 6858000"/>
              <a:gd name="connsiteX28" fmla="*/ 3483633 w 8004048"/>
              <a:gd name="connsiteY28" fmla="*/ 6858000 h 6858000"/>
              <a:gd name="connsiteX29" fmla="*/ 0 w 8004048"/>
              <a:gd name="connsiteY2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04048" h="6858000">
                <a:moveTo>
                  <a:pt x="0" y="0"/>
                </a:moveTo>
                <a:lnTo>
                  <a:pt x="8004048" y="0"/>
                </a:lnTo>
                <a:lnTo>
                  <a:pt x="8004048" y="2734269"/>
                </a:lnTo>
                <a:lnTo>
                  <a:pt x="7979253" y="2733660"/>
                </a:lnTo>
                <a:cubicBezTo>
                  <a:pt x="7733337" y="2733660"/>
                  <a:pt x="7492026" y="2752798"/>
                  <a:pt x="7256812" y="2789623"/>
                </a:cubicBezTo>
                <a:lnTo>
                  <a:pt x="7221892" y="2796014"/>
                </a:lnTo>
                <a:lnTo>
                  <a:pt x="7907722" y="4922359"/>
                </a:lnTo>
                <a:lnTo>
                  <a:pt x="7979254" y="4919748"/>
                </a:lnTo>
                <a:lnTo>
                  <a:pt x="8004048" y="4920930"/>
                </a:lnTo>
                <a:lnTo>
                  <a:pt x="8004048" y="5221009"/>
                </a:lnTo>
                <a:lnTo>
                  <a:pt x="8004048" y="6493153"/>
                </a:lnTo>
                <a:lnTo>
                  <a:pt x="8004048" y="6858000"/>
                </a:lnTo>
                <a:lnTo>
                  <a:pt x="5677971" y="6858000"/>
                </a:lnTo>
                <a:lnTo>
                  <a:pt x="5709150" y="6665264"/>
                </a:lnTo>
                <a:cubicBezTo>
                  <a:pt x="5736159" y="6540744"/>
                  <a:pt x="5774389" y="6420080"/>
                  <a:pt x="5822800" y="6304254"/>
                </a:cubicBezTo>
                <a:lnTo>
                  <a:pt x="5836558" y="6275065"/>
                </a:lnTo>
                <a:lnTo>
                  <a:pt x="7029376" y="6771709"/>
                </a:lnTo>
                <a:lnTo>
                  <a:pt x="6837331" y="6176294"/>
                </a:lnTo>
                <a:lnTo>
                  <a:pt x="6566233" y="5375426"/>
                </a:lnTo>
                <a:lnTo>
                  <a:pt x="6576625" y="5368003"/>
                </a:lnTo>
                <a:lnTo>
                  <a:pt x="6043249" y="3714325"/>
                </a:lnTo>
                <a:lnTo>
                  <a:pt x="4605261" y="4214681"/>
                </a:lnTo>
                <a:lnTo>
                  <a:pt x="4593316" y="4228480"/>
                </a:lnTo>
                <a:lnTo>
                  <a:pt x="3572860" y="4573911"/>
                </a:lnTo>
                <a:lnTo>
                  <a:pt x="2580288" y="4919282"/>
                </a:lnTo>
                <a:lnTo>
                  <a:pt x="3818680" y="5434899"/>
                </a:lnTo>
                <a:lnTo>
                  <a:pt x="3798503" y="5477888"/>
                </a:lnTo>
                <a:cubicBezTo>
                  <a:pt x="3645028" y="5849071"/>
                  <a:pt x="3542474" y="6245428"/>
                  <a:pt x="3499234" y="6658808"/>
                </a:cubicBezTo>
                <a:lnTo>
                  <a:pt x="3483633" y="6858000"/>
                </a:lnTo>
                <a:lnTo>
                  <a:pt x="0" y="6858000"/>
                </a:lnTo>
                <a:close/>
              </a:path>
            </a:pathLst>
          </a:custGeom>
          <a:pattFill prst="narHorz">
            <a:fgClr>
              <a:schemeClr val="accent1"/>
            </a:fgClr>
            <a:bgClr>
              <a:schemeClr val="bg1"/>
            </a:bgClr>
          </a:pattFill>
          <a:ln>
            <a:solidFill>
              <a:schemeClr val="bg1"/>
            </a:solidFill>
          </a:ln>
        </p:spPr>
        <p:txBody>
          <a:bodyPr vert="horz" wrap="square" lIns="91440" tIns="45720" rIns="91440" bIns="45720" rtlCol="0" anchor="t">
            <a:noAutofit/>
          </a:bodyPr>
          <a:lstStyle>
            <a:lvl1pPr>
              <a:defRPr lang="en-CA"/>
            </a:lvl1pPr>
          </a:lstStyle>
          <a:p>
            <a:pPr lvl="0" algn="ctr"/>
            <a:r>
              <a:rPr lang="en-US"/>
              <a:t>Click icon to add picture</a:t>
            </a:r>
            <a:endParaRPr lang="en-CA"/>
          </a:p>
        </p:txBody>
      </p:sp>
      <p:sp>
        <p:nvSpPr>
          <p:cNvPr id="7" name="Rectangle 6"/>
          <p:cNvSpPr/>
          <p:nvPr/>
        </p:nvSpPr>
        <p:spPr bwMode="white">
          <a:xfrm rot="5400000">
            <a:off x="-1335024" y="1335023"/>
            <a:ext cx="6858000" cy="4187952"/>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581851" y="3387906"/>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99668" y="3387907"/>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hasCustomPrompt="1"/>
          </p:nvPr>
        </p:nvSpPr>
        <p:spPr>
          <a:xfrm rot="16200000">
            <a:off x="-941832" y="1965960"/>
            <a:ext cx="6345936" cy="2926080"/>
          </a:xfrm>
        </p:spPr>
        <p:txBody>
          <a:bodyPr vert="eaVert" anchor="ctr"/>
          <a:lstStyle>
            <a:lvl1pPr>
              <a:defRPr b="1">
                <a:latin typeface="+mj-lt"/>
              </a:defRPr>
            </a:lvl1pPr>
          </a:lstStyle>
          <a:p>
            <a:r>
              <a:rPr lang="en-US" dirty="0"/>
              <a:t>CLICK TO EDIT MASTER TITLE STYLE</a:t>
            </a:r>
          </a:p>
        </p:txBody>
      </p:sp>
    </p:spTree>
    <p:extLst>
      <p:ext uri="{BB962C8B-B14F-4D97-AF65-F5344CB8AC3E}">
        <p14:creationId xmlns:p14="http://schemas.microsoft.com/office/powerpoint/2010/main" val="73087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Left Title and content with Icon 2">
    <p:spTree>
      <p:nvGrpSpPr>
        <p:cNvPr id="1" name=""/>
        <p:cNvGrpSpPr/>
        <p:nvPr/>
      </p:nvGrpSpPr>
      <p:grpSpPr>
        <a:xfrm>
          <a:off x="0" y="0"/>
          <a:ext cx="0" cy="0"/>
          <a:chOff x="0" y="0"/>
          <a:chExt cx="0" cy="0"/>
        </a:xfrm>
      </p:grpSpPr>
      <p:sp>
        <p:nvSpPr>
          <p:cNvPr id="7" name="Rectangle 6"/>
          <p:cNvSpPr/>
          <p:nvPr/>
        </p:nvSpPr>
        <p:spPr bwMode="white">
          <a:xfrm rot="5400000">
            <a:off x="-1335024" y="1335023"/>
            <a:ext cx="6858000" cy="4187952"/>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581851" y="3387906"/>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99668" y="3387907"/>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hasCustomPrompt="1"/>
          </p:nvPr>
        </p:nvSpPr>
        <p:spPr>
          <a:xfrm rot="16200000">
            <a:off x="-941832" y="1965960"/>
            <a:ext cx="6345936" cy="2926080"/>
          </a:xfrm>
        </p:spPr>
        <p:txBody>
          <a:bodyPr vert="eaVert" anchor="ctr"/>
          <a:lstStyle>
            <a:lvl1pPr>
              <a:defRPr b="1">
                <a:latin typeface="+mj-lt"/>
              </a:defRPr>
            </a:lvl1pPr>
          </a:lstStyle>
          <a:p>
            <a:r>
              <a:rPr lang="en-US" dirty="0"/>
              <a:t>CLICK TO EDIT MASTER TITLE STYLE</a:t>
            </a:r>
          </a:p>
        </p:txBody>
      </p:sp>
      <p:sp>
        <p:nvSpPr>
          <p:cNvPr id="10" name="Rectangle 9"/>
          <p:cNvSpPr/>
          <p:nvPr/>
        </p:nvSpPr>
        <p:spPr>
          <a:xfrm>
            <a:off x="9840687" y="3362661"/>
            <a:ext cx="2351314" cy="3487175"/>
          </a:xfrm>
          <a:prstGeom prst="rect">
            <a:avLst/>
          </a:prstGeom>
          <a:solidFill>
            <a:srgbClr val="00AC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23"/>
          <p:cNvSpPr/>
          <p:nvPr/>
        </p:nvSpPr>
        <p:spPr>
          <a:xfrm>
            <a:off x="7104185" y="3556000"/>
            <a:ext cx="4855585" cy="3302000"/>
          </a:xfrm>
          <a:custGeom>
            <a:avLst/>
            <a:gdLst>
              <a:gd name="connsiteX0" fmla="*/ 0 w 4688114"/>
              <a:gd name="connsiteY0" fmla="*/ 0 h 3302000"/>
              <a:gd name="connsiteX1" fmla="*/ 4688114 w 4688114"/>
              <a:gd name="connsiteY1" fmla="*/ 0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701142 w 4688114"/>
              <a:gd name="connsiteY1" fmla="*/ 14515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3049661 w 4688114"/>
              <a:gd name="connsiteY1" fmla="*/ 29029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2883596 w 4688114"/>
              <a:gd name="connsiteY1" fmla="*/ 29029 h 3302000"/>
              <a:gd name="connsiteX2" fmla="*/ 4688114 w 4688114"/>
              <a:gd name="connsiteY2" fmla="*/ 3302000 h 3302000"/>
              <a:gd name="connsiteX3" fmla="*/ 0 w 4688114"/>
              <a:gd name="connsiteY3" fmla="*/ 3302000 h 3302000"/>
              <a:gd name="connsiteX4" fmla="*/ 0 w 4688114"/>
              <a:gd name="connsiteY4" fmla="*/ 0 h 3302000"/>
              <a:gd name="connsiteX0" fmla="*/ 0 w 4688114"/>
              <a:gd name="connsiteY0" fmla="*/ 0 h 3302000"/>
              <a:gd name="connsiteX1" fmla="*/ 2845274 w 4688114"/>
              <a:gd name="connsiteY1" fmla="*/ 1 h 3302000"/>
              <a:gd name="connsiteX2" fmla="*/ 4688114 w 4688114"/>
              <a:gd name="connsiteY2" fmla="*/ 3302000 h 3302000"/>
              <a:gd name="connsiteX3" fmla="*/ 0 w 4688114"/>
              <a:gd name="connsiteY3" fmla="*/ 3302000 h 3302000"/>
              <a:gd name="connsiteX4" fmla="*/ 0 w 4688114"/>
              <a:gd name="connsiteY4" fmla="*/ 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8114" h="3302000">
                <a:moveTo>
                  <a:pt x="0" y="0"/>
                </a:moveTo>
                <a:lnTo>
                  <a:pt x="2845274" y="1"/>
                </a:lnTo>
                <a:lnTo>
                  <a:pt x="4688114" y="3302000"/>
                </a:lnTo>
                <a:lnTo>
                  <a:pt x="0" y="3302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a:spLocks noGrp="1"/>
          </p:cNvSpPr>
          <p:nvPr>
            <p:ph type="pic" sz="quarter" idx="10"/>
          </p:nvPr>
        </p:nvSpPr>
        <p:spPr>
          <a:xfrm>
            <a:off x="4187824" y="-1"/>
            <a:ext cx="8004176" cy="6858000"/>
          </a:xfrm>
          <a:custGeom>
            <a:avLst/>
            <a:gdLst>
              <a:gd name="connsiteX0" fmla="*/ 0 w 8004176"/>
              <a:gd name="connsiteY0" fmla="*/ 0 h 6858000"/>
              <a:gd name="connsiteX1" fmla="*/ 2916238 w 8004176"/>
              <a:gd name="connsiteY1" fmla="*/ 0 h 6858000"/>
              <a:gd name="connsiteX2" fmla="*/ 2916238 w 8004176"/>
              <a:gd name="connsiteY2" fmla="*/ 1 h 6858000"/>
              <a:gd name="connsiteX3" fmla="*/ 8004176 w 8004176"/>
              <a:gd name="connsiteY3" fmla="*/ 1 h 6858000"/>
              <a:gd name="connsiteX4" fmla="*/ 8004176 w 8004176"/>
              <a:gd name="connsiteY4" fmla="*/ 1529034 h 6858000"/>
              <a:gd name="connsiteX5" fmla="*/ 8004176 w 8004176"/>
              <a:gd name="connsiteY5" fmla="*/ 1790701 h 6858000"/>
              <a:gd name="connsiteX6" fmla="*/ 8004176 w 8004176"/>
              <a:gd name="connsiteY6" fmla="*/ 3789674 h 6858000"/>
              <a:gd name="connsiteX7" fmla="*/ 7856681 w 8004176"/>
              <a:gd name="connsiteY7" fmla="*/ 3699794 h 6858000"/>
              <a:gd name="connsiteX8" fmla="*/ 6819550 w 8004176"/>
              <a:gd name="connsiteY8" fmla="*/ 3436375 h 6858000"/>
              <a:gd name="connsiteX9" fmla="*/ 6182115 w 8004176"/>
              <a:gd name="connsiteY9" fmla="*/ 3531529 h 6858000"/>
              <a:gd name="connsiteX10" fmla="*/ 6180425 w 8004176"/>
              <a:gd name="connsiteY10" fmla="*/ 3532139 h 6858000"/>
              <a:gd name="connsiteX11" fmla="*/ 6503310 w 8004176"/>
              <a:gd name="connsiteY11" fmla="*/ 4576175 h 6858000"/>
              <a:gd name="connsiteX12" fmla="*/ 6534660 w 8004176"/>
              <a:gd name="connsiteY12" fmla="*/ 4565433 h 6858000"/>
              <a:gd name="connsiteX13" fmla="*/ 6819551 w 8004176"/>
              <a:gd name="connsiteY13" fmla="*/ 4527634 h 6858000"/>
              <a:gd name="connsiteX14" fmla="*/ 7907468 w 8004176"/>
              <a:gd name="connsiteY14" fmla="*/ 5618895 h 6858000"/>
              <a:gd name="connsiteX15" fmla="*/ 7821974 w 8004176"/>
              <a:gd name="connsiteY15" fmla="*/ 6043664 h 6858000"/>
              <a:gd name="connsiteX16" fmla="*/ 7797738 w 8004176"/>
              <a:gd name="connsiteY16" fmla="*/ 6088452 h 6858000"/>
              <a:gd name="connsiteX17" fmla="*/ 7523772 w 8004176"/>
              <a:gd name="connsiteY17" fmla="*/ 5970231 h 6858000"/>
              <a:gd name="connsiteX18" fmla="*/ 7643209 w 8004176"/>
              <a:gd name="connsiteY18" fmla="*/ 6324417 h 6858000"/>
              <a:gd name="connsiteX19" fmla="*/ 7639883 w 8004176"/>
              <a:gd name="connsiteY19" fmla="*/ 6328461 h 6858000"/>
              <a:gd name="connsiteX20" fmla="*/ 7811770 w 8004176"/>
              <a:gd name="connsiteY20" fmla="*/ 6850063 h 6858000"/>
              <a:gd name="connsiteX21" fmla="*/ 7295783 w 8004176"/>
              <a:gd name="connsiteY21" fmla="*/ 6850063 h 6858000"/>
              <a:gd name="connsiteX22" fmla="*/ 7227178 w 8004176"/>
              <a:gd name="connsiteY22" fmla="*/ 6628232 h 6858000"/>
              <a:gd name="connsiteX23" fmla="*/ 7193614 w 8004176"/>
              <a:gd name="connsiteY23" fmla="*/ 6643939 h 6858000"/>
              <a:gd name="connsiteX24" fmla="*/ 6819551 w 8004176"/>
              <a:gd name="connsiteY24" fmla="*/ 6710156 h 6858000"/>
              <a:gd name="connsiteX25" fmla="*/ 5731634 w 8004176"/>
              <a:gd name="connsiteY25" fmla="*/ 5618895 h 6858000"/>
              <a:gd name="connsiteX26" fmla="*/ 5817128 w 8004176"/>
              <a:gd name="connsiteY26" fmla="*/ 5194128 h 6858000"/>
              <a:gd name="connsiteX27" fmla="*/ 5841878 w 8004176"/>
              <a:gd name="connsiteY27" fmla="*/ 5148390 h 6858000"/>
              <a:gd name="connsiteX28" fmla="*/ 6240216 w 8004176"/>
              <a:gd name="connsiteY28" fmla="*/ 5320171 h 6858000"/>
              <a:gd name="connsiteX29" fmla="*/ 6137845 w 8004176"/>
              <a:gd name="connsiteY29" fmla="*/ 4989161 h 6858000"/>
              <a:gd name="connsiteX30" fmla="*/ 6080622 w 8004176"/>
              <a:gd name="connsiteY30" fmla="*/ 4819594 h 6858000"/>
              <a:gd name="connsiteX31" fmla="*/ 6081758 w 8004176"/>
              <a:gd name="connsiteY31" fmla="*/ 4818559 h 6858000"/>
              <a:gd name="connsiteX32" fmla="*/ 5836474 w 8004176"/>
              <a:gd name="connsiteY32" fmla="*/ 4076900 h 6858000"/>
              <a:gd name="connsiteX33" fmla="*/ 4470976 w 8004176"/>
              <a:gd name="connsiteY33" fmla="*/ 4557195 h 6858000"/>
              <a:gd name="connsiteX34" fmla="*/ 4840141 w 8004176"/>
              <a:gd name="connsiteY34" fmla="*/ 4716396 h 6858000"/>
              <a:gd name="connsiteX35" fmla="*/ 4814705 w 8004176"/>
              <a:gd name="connsiteY35" fmla="*/ 4769360 h 6858000"/>
              <a:gd name="connsiteX36" fmla="*/ 4643717 w 8004176"/>
              <a:gd name="connsiteY36" fmla="*/ 5618895 h 6858000"/>
              <a:gd name="connsiteX37" fmla="*/ 5015315 w 8004176"/>
              <a:gd name="connsiteY37" fmla="*/ 6839164 h 6858000"/>
              <a:gd name="connsiteX38" fmla="*/ 5023441 w 8004176"/>
              <a:gd name="connsiteY38" fmla="*/ 6850063 h 6858000"/>
              <a:gd name="connsiteX39" fmla="*/ 3813176 w 8004176"/>
              <a:gd name="connsiteY39" fmla="*/ 6850063 h 6858000"/>
              <a:gd name="connsiteX40" fmla="*/ 3813176 w 8004176"/>
              <a:gd name="connsiteY40" fmla="*/ 6850064 h 6858000"/>
              <a:gd name="connsiteX41" fmla="*/ 2916238 w 8004176"/>
              <a:gd name="connsiteY41" fmla="*/ 6850064 h 6858000"/>
              <a:gd name="connsiteX42" fmla="*/ 2916238 w 8004176"/>
              <a:gd name="connsiteY42" fmla="*/ 6858000 h 6858000"/>
              <a:gd name="connsiteX43" fmla="*/ 0 w 8004176"/>
              <a:gd name="connsiteY4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4176" h="6858000">
                <a:moveTo>
                  <a:pt x="0" y="0"/>
                </a:moveTo>
                <a:lnTo>
                  <a:pt x="2916238" y="0"/>
                </a:lnTo>
                <a:lnTo>
                  <a:pt x="2916238" y="1"/>
                </a:lnTo>
                <a:lnTo>
                  <a:pt x="8004176" y="1"/>
                </a:lnTo>
                <a:lnTo>
                  <a:pt x="8004176" y="1529034"/>
                </a:lnTo>
                <a:lnTo>
                  <a:pt x="8004176" y="1790701"/>
                </a:lnTo>
                <a:lnTo>
                  <a:pt x="8004176" y="3789674"/>
                </a:lnTo>
                <a:lnTo>
                  <a:pt x="7856681" y="3699794"/>
                </a:lnTo>
                <a:cubicBezTo>
                  <a:pt x="7548380" y="3531799"/>
                  <a:pt x="7195075" y="3436375"/>
                  <a:pt x="6819550" y="3436375"/>
                </a:cubicBezTo>
                <a:cubicBezTo>
                  <a:pt x="6597756" y="3436375"/>
                  <a:pt x="6383713" y="3469663"/>
                  <a:pt x="6182115" y="3531529"/>
                </a:cubicBezTo>
                <a:lnTo>
                  <a:pt x="6180425" y="3532139"/>
                </a:lnTo>
                <a:lnTo>
                  <a:pt x="6503310" y="4576175"/>
                </a:lnTo>
                <a:lnTo>
                  <a:pt x="6534660" y="4565433"/>
                </a:lnTo>
                <a:cubicBezTo>
                  <a:pt x="6625463" y="4540786"/>
                  <a:pt x="6720976" y="4527634"/>
                  <a:pt x="6819551" y="4527634"/>
                </a:cubicBezTo>
                <a:cubicBezTo>
                  <a:pt x="7420391" y="4527634"/>
                  <a:pt x="7907468" y="5016209"/>
                  <a:pt x="7907468" y="5618895"/>
                </a:cubicBezTo>
                <a:cubicBezTo>
                  <a:pt x="7907468" y="5769567"/>
                  <a:pt x="7877026" y="5913107"/>
                  <a:pt x="7821974" y="6043664"/>
                </a:cubicBezTo>
                <a:lnTo>
                  <a:pt x="7797738" y="6088452"/>
                </a:lnTo>
                <a:lnTo>
                  <a:pt x="7523772" y="5970231"/>
                </a:lnTo>
                <a:lnTo>
                  <a:pt x="7643209" y="6324417"/>
                </a:lnTo>
                <a:lnTo>
                  <a:pt x="7639883" y="6328461"/>
                </a:lnTo>
                <a:lnTo>
                  <a:pt x="7811770" y="6850063"/>
                </a:lnTo>
                <a:lnTo>
                  <a:pt x="7295783" y="6850063"/>
                </a:lnTo>
                <a:lnTo>
                  <a:pt x="7227178" y="6628232"/>
                </a:lnTo>
                <a:lnTo>
                  <a:pt x="7193614" y="6643939"/>
                </a:lnTo>
                <a:cubicBezTo>
                  <a:pt x="7076975" y="6686778"/>
                  <a:pt x="6950985" y="6710156"/>
                  <a:pt x="6819551" y="6710156"/>
                </a:cubicBezTo>
                <a:cubicBezTo>
                  <a:pt x="6218711" y="6710156"/>
                  <a:pt x="5731634" y="6221582"/>
                  <a:pt x="5731634" y="5618895"/>
                </a:cubicBezTo>
                <a:cubicBezTo>
                  <a:pt x="5731634" y="5468224"/>
                  <a:pt x="5762076" y="5324684"/>
                  <a:pt x="5817128" y="5194128"/>
                </a:cubicBezTo>
                <a:lnTo>
                  <a:pt x="5841878" y="5148390"/>
                </a:lnTo>
                <a:lnTo>
                  <a:pt x="6240216" y="5320171"/>
                </a:lnTo>
                <a:lnTo>
                  <a:pt x="6137845" y="4989161"/>
                </a:lnTo>
                <a:lnTo>
                  <a:pt x="6080622" y="4819594"/>
                </a:lnTo>
                <a:lnTo>
                  <a:pt x="6081758" y="4818559"/>
                </a:lnTo>
                <a:lnTo>
                  <a:pt x="5836474" y="4076900"/>
                </a:lnTo>
                <a:lnTo>
                  <a:pt x="4470976" y="4557195"/>
                </a:lnTo>
                <a:lnTo>
                  <a:pt x="4840141" y="4716396"/>
                </a:lnTo>
                <a:lnTo>
                  <a:pt x="4814705" y="4769360"/>
                </a:lnTo>
                <a:cubicBezTo>
                  <a:pt x="4704602" y="5030473"/>
                  <a:pt x="4643717" y="5317552"/>
                  <a:pt x="4643717" y="5618895"/>
                </a:cubicBezTo>
                <a:cubicBezTo>
                  <a:pt x="4643717" y="6070910"/>
                  <a:pt x="4780707" y="6490831"/>
                  <a:pt x="5015315" y="6839164"/>
                </a:cubicBezTo>
                <a:lnTo>
                  <a:pt x="5023441" y="6850063"/>
                </a:lnTo>
                <a:lnTo>
                  <a:pt x="3813176" y="6850063"/>
                </a:lnTo>
                <a:lnTo>
                  <a:pt x="3813176" y="6850064"/>
                </a:lnTo>
                <a:lnTo>
                  <a:pt x="2916238" y="6850064"/>
                </a:lnTo>
                <a:lnTo>
                  <a:pt x="2916238" y="6858000"/>
                </a:lnTo>
                <a:lnTo>
                  <a:pt x="0" y="6858000"/>
                </a:lnTo>
                <a:close/>
              </a:path>
            </a:pathLst>
          </a:custGeom>
          <a:pattFill prst="narHorz">
            <a:fgClr>
              <a:schemeClr val="accent1"/>
            </a:fgClr>
            <a:bgClr>
              <a:schemeClr val="bg1"/>
            </a:bgClr>
          </a:pattFill>
          <a:ln>
            <a:solidFill>
              <a:schemeClr val="bg1"/>
            </a:solidFill>
          </a:ln>
        </p:spPr>
        <p:txBody>
          <a:bodyPr vert="horz" wrap="square" lIns="91440" tIns="45720" rIns="91440" bIns="45720" rtlCol="0" anchor="t">
            <a:noAutofit/>
          </a:bodyPr>
          <a:lstStyle>
            <a:lvl1pPr>
              <a:defRPr lang="en-CA" dirty="0"/>
            </a:lvl1pPr>
          </a:lstStyle>
          <a:p>
            <a:pPr lvl="0" algn="ctr"/>
            <a:r>
              <a:rPr lang="en-US"/>
              <a:t>Click icon to add picture</a:t>
            </a:r>
            <a:endParaRPr lang="en-CA" dirty="0"/>
          </a:p>
        </p:txBody>
      </p:sp>
    </p:spTree>
    <p:extLst>
      <p:ext uri="{BB962C8B-B14F-4D97-AF65-F5344CB8AC3E}">
        <p14:creationId xmlns:p14="http://schemas.microsoft.com/office/powerpoint/2010/main" val="260147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WEskills Title Slide">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rgbClr val="00448B"/>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hasCustomPrompt="1"/>
          </p:nvPr>
        </p:nvSpPr>
        <p:spPr>
          <a:xfrm>
            <a:off x="1295398" y="3091934"/>
            <a:ext cx="8046720" cy="684000"/>
          </a:xfrm>
        </p:spPr>
        <p:txBody>
          <a:bodyPr anchor="b">
            <a:normAutofit/>
          </a:bodyPr>
          <a:lstStyle>
            <a:lvl1pPr>
              <a:defRPr sz="3600" b="1">
                <a:solidFill>
                  <a:schemeClr val="tx1"/>
                </a:solidFill>
                <a:latin typeface="+mj-lt"/>
              </a:defRPr>
            </a:lvl1pPr>
          </a:lstStyle>
          <a:p>
            <a:r>
              <a:rPr lang="en-US" dirty="0"/>
              <a:t>WESKILLS UPDATE</a:t>
            </a:r>
          </a:p>
        </p:txBody>
      </p:sp>
      <p:sp>
        <p:nvSpPr>
          <p:cNvPr id="3" name="Text Placeholder 2"/>
          <p:cNvSpPr>
            <a:spLocks noGrp="1"/>
          </p:cNvSpPr>
          <p:nvPr>
            <p:ph type="body" idx="1" hasCustomPrompt="1"/>
          </p:nvPr>
        </p:nvSpPr>
        <p:spPr>
          <a:xfrm>
            <a:off x="1295398" y="3816219"/>
            <a:ext cx="8046718" cy="504000"/>
          </a:xfrm>
        </p:spPr>
        <p:txBody>
          <a:bodyPr vert="horz" lIns="91440" tIns="45720" rIns="91440" bIns="45720" rtlCol="0">
            <a:normAutofit/>
          </a:bodyPr>
          <a:lstStyle>
            <a:lvl1pPr>
              <a:defRPr lang="en-US" baseline="0" dirty="0" smtClean="0">
                <a:latin typeface="+mj-lt"/>
              </a:defRPr>
            </a:lvl1pPr>
          </a:lstStyle>
          <a:p>
            <a:pPr marL="0" lvl="0" indent="0">
              <a:spcBef>
                <a:spcPts val="1200"/>
              </a:spcBef>
              <a:buNone/>
            </a:pPr>
            <a:r>
              <a:rPr lang="en-US" dirty="0"/>
              <a:t>PRESENTATION TO XXXXXXXXXXXXXXXXX</a:t>
            </a:r>
          </a:p>
        </p:txBody>
      </p:sp>
      <p:cxnSp>
        <p:nvCxnSpPr>
          <p:cNvPr id="11" name="Straight Connector 10"/>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0"/>
          </p:nvPr>
        </p:nvSpPr>
        <p:spPr>
          <a:xfrm>
            <a:off x="1295398" y="4351165"/>
            <a:ext cx="8046718" cy="473054"/>
          </a:xfrm>
          <a:prstGeom prst="rect">
            <a:avLst/>
          </a:prstGeom>
        </p:spPr>
        <p:txBody>
          <a:bodyPr/>
          <a:lstStyle>
            <a:lvl1pPr algn="l">
              <a:defRPr sz="1800">
                <a:latin typeface="+mj-lt"/>
              </a:defRPr>
            </a:lvl1pPr>
          </a:lstStyle>
          <a:p>
            <a:fld id="{57A13855-F2C0-47B2-82C8-6C5CD04EB435}" type="datetimeFigureOut">
              <a:rPr lang="en-CA" smtClean="0"/>
              <a:t>2021-05-27</a:t>
            </a:fld>
            <a:endParaRPr lang="en-CA"/>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733" y="4852995"/>
            <a:ext cx="4952259" cy="1798641"/>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209" y="5512622"/>
            <a:ext cx="1663991" cy="651407"/>
          </a:xfrm>
          <a:prstGeom prst="rect">
            <a:avLst/>
          </a:prstGeom>
        </p:spPr>
      </p:pic>
      <p:cxnSp>
        <p:nvCxnSpPr>
          <p:cNvPr id="15" name="Straight Connector 14"/>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733" y="4852995"/>
            <a:ext cx="4952259" cy="1798641"/>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209" y="5512622"/>
            <a:ext cx="1663991" cy="651407"/>
          </a:xfrm>
          <a:prstGeom prst="rect">
            <a:avLst/>
          </a:prstGeom>
        </p:spPr>
      </p:pic>
      <p:cxnSp>
        <p:nvCxnSpPr>
          <p:cNvPr id="18" name="Straight Connector 17"/>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733" y="4852995"/>
            <a:ext cx="4952259" cy="179864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209" y="5512622"/>
            <a:ext cx="1663991" cy="651407"/>
          </a:xfrm>
          <a:prstGeom prst="rect">
            <a:avLst/>
          </a:prstGeom>
        </p:spPr>
      </p:pic>
    </p:spTree>
    <p:extLst>
      <p:ext uri="{BB962C8B-B14F-4D97-AF65-F5344CB8AC3E}">
        <p14:creationId xmlns:p14="http://schemas.microsoft.com/office/powerpoint/2010/main" val="6847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nimated Logo Closin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t="21975"/>
          <a:stretch/>
        </p:blipFill>
        <p:spPr>
          <a:xfrm>
            <a:off x="0" y="1507066"/>
            <a:ext cx="12192000" cy="5350933"/>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157" y="3960465"/>
            <a:ext cx="8464799" cy="3078109"/>
          </a:xfrm>
          <a:prstGeom prst="rect">
            <a:avLst/>
          </a:prstGeom>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50143" t="70881" r="41699" b="15481"/>
          <a:stretch/>
        </p:blipFill>
        <p:spPr>
          <a:xfrm>
            <a:off x="6089302" y="4861112"/>
            <a:ext cx="994786" cy="935253"/>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089302" y="4830552"/>
            <a:ext cx="989083" cy="989083"/>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709" y="4868212"/>
            <a:ext cx="1268450" cy="913764"/>
          </a:xfrm>
          <a:prstGeom prst="rect">
            <a:avLst/>
          </a:prstGeom>
        </p:spPr>
      </p:pic>
      <p:sp>
        <p:nvSpPr>
          <p:cNvPr id="22" name="Title 63"/>
          <p:cNvSpPr>
            <a:spLocks noGrp="1"/>
          </p:cNvSpPr>
          <p:nvPr>
            <p:ph type="title"/>
          </p:nvPr>
        </p:nvSpPr>
        <p:spPr>
          <a:xfrm>
            <a:off x="1295400" y="255134"/>
            <a:ext cx="9601200" cy="1036850"/>
          </a:xfrm>
        </p:spPr>
        <p:txBody>
          <a:bodyPr/>
          <a:lstStyle/>
          <a:p>
            <a:r>
              <a:rPr lang="en-US"/>
              <a:t>Click to edit Master title style</a:t>
            </a:r>
            <a:endParaRPr lang="en-CA" dirty="0"/>
          </a:p>
        </p:txBody>
      </p:sp>
    </p:spTree>
    <p:extLst>
      <p:ext uri="{BB962C8B-B14F-4D97-AF65-F5344CB8AC3E}">
        <p14:creationId xmlns:p14="http://schemas.microsoft.com/office/powerpoint/2010/main" val="121802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20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2000"/>
                                        <p:tgtEl>
                                          <p:spTgt spid="19"/>
                                        </p:tgtEl>
                                      </p:cBhvr>
                                    </p:animEffect>
                                  </p:childTnLst>
                                </p:cTn>
                              </p:par>
                              <p:par>
                                <p:cTn id="14" presetID="9"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2000"/>
                                        <p:tgtEl>
                                          <p:spTgt spid="21"/>
                                        </p:tgtEl>
                                      </p:cBhvr>
                                    </p:animEffect>
                                  </p:childTnLst>
                                </p:cTn>
                              </p:par>
                            </p:childTnLst>
                          </p:cTn>
                        </p:par>
                        <p:par>
                          <p:cTn id="17" fill="hold">
                            <p:stCondLst>
                              <p:cond delay="2000"/>
                            </p:stCondLst>
                            <p:childTnLst>
                              <p:par>
                                <p:cTn id="18" presetID="8" presetClass="emph" presetSubtype="0" repeatCount="indefinite" accel="10000" fill="hold" nodeType="afterEffect">
                                  <p:stCondLst>
                                    <p:cond delay="0"/>
                                  </p:stCondLst>
                                  <p:childTnLst>
                                    <p:animRot by="21600000">
                                      <p:cBhvr>
                                        <p:cTn id="19" dur="59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hasCustomPrompt="1"/>
          </p:nvPr>
        </p:nvSpPr>
        <p:spPr>
          <a:xfrm>
            <a:off x="9871318" y="685800"/>
            <a:ext cx="1033272" cy="5486400"/>
          </a:xfrm>
        </p:spPr>
        <p:txBody>
          <a:bodyPr vert="eaVert"/>
          <a:lstStyle>
            <a:lvl1pPr>
              <a:defRPr b="1">
                <a:latin typeface="+mj-lt"/>
              </a:defRPr>
            </a:lvl1pPr>
          </a:lstStyle>
          <a:p>
            <a:r>
              <a:rPr lang="en-US" dirty="0"/>
              <a:t>CLICK TO EDIT MASTER TITLE STYLE</a:t>
            </a:r>
          </a:p>
        </p:txBody>
      </p:sp>
      <p:sp>
        <p:nvSpPr>
          <p:cNvPr id="3" name="Vertical Text Placeholder 2"/>
          <p:cNvSpPr>
            <a:spLocks noGrp="1"/>
          </p:cNvSpPr>
          <p:nvPr>
            <p:ph type="body" orient="vert" idx="1"/>
          </p:nvPr>
        </p:nvSpPr>
        <p:spPr>
          <a:xfrm>
            <a:off x="1295400" y="685800"/>
            <a:ext cx="7976754" cy="5486400"/>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3040" b="93921" l="0" r="100000"/>
                    </a14:imgEffect>
                  </a14:imgLayer>
                </a14:imgProps>
              </a:ext>
              <a:ext uri="{28A0092B-C50C-407E-A947-70E740481C1C}">
                <a14:useLocalDpi xmlns:a14="http://schemas.microsoft.com/office/drawing/2010/main" val="0"/>
              </a:ext>
            </a:extLst>
          </a:blip>
          <a:srcRect l="-1" t="3956" r="-2544" b="2306"/>
          <a:stretch/>
        </p:blipFill>
        <p:spPr>
          <a:xfrm>
            <a:off x="13022998" y="3865673"/>
            <a:ext cx="5046387" cy="4613054"/>
          </a:xfrm>
          <a:prstGeom prst="rect">
            <a:avLst/>
          </a:prstGeom>
        </p:spPr>
      </p:pic>
      <p:sp>
        <p:nvSpPr>
          <p:cNvPr id="11" name="Donut 10"/>
          <p:cNvSpPr/>
          <p:nvPr/>
        </p:nvSpPr>
        <p:spPr>
          <a:xfrm>
            <a:off x="13022998" y="-984301"/>
            <a:ext cx="4351666" cy="4351666"/>
          </a:xfrm>
          <a:prstGeom prst="donut">
            <a:avLst/>
          </a:prstGeom>
          <a:solidFill>
            <a:srgbClr val="00448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Right Triangle 11"/>
          <p:cNvSpPr/>
          <p:nvPr/>
        </p:nvSpPr>
        <p:spPr>
          <a:xfrm rot="9677925">
            <a:off x="12947722" y="-122325"/>
            <a:ext cx="1451358" cy="1305216"/>
          </a:xfrm>
          <a:prstGeom prst="rtTriangle">
            <a:avLst/>
          </a:prstGeom>
          <a:solidFill>
            <a:srgbClr val="00448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ight Triangle 12"/>
          <p:cNvSpPr/>
          <p:nvPr/>
        </p:nvSpPr>
        <p:spPr>
          <a:xfrm rot="20478712">
            <a:off x="16013492" y="1292202"/>
            <a:ext cx="1451358" cy="1305216"/>
          </a:xfrm>
          <a:prstGeom prst="rtTriangle">
            <a:avLst/>
          </a:prstGeom>
          <a:solidFill>
            <a:srgbClr val="00448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p:nvPicPr>
        <p:blipFill rotWithShape="1">
          <a:blip r:embed="rId2">
            <a:extLst>
              <a:ext uri="{BEBA8EAE-BF5A-486C-A8C5-ECC9F3942E4B}">
                <a14:imgProps xmlns:a14="http://schemas.microsoft.com/office/drawing/2010/main">
                  <a14:imgLayer r:embed="rId3">
                    <a14:imgEffect>
                      <a14:backgroundRemoval t="3040" b="93921" l="0" r="100000"/>
                    </a14:imgEffect>
                  </a14:imgLayer>
                </a14:imgProps>
              </a:ext>
              <a:ext uri="{28A0092B-C50C-407E-A947-70E740481C1C}">
                <a14:useLocalDpi xmlns:a14="http://schemas.microsoft.com/office/drawing/2010/main" val="0"/>
              </a:ext>
            </a:extLst>
          </a:blip>
          <a:srcRect l="-1" t="3956" r="-2544" b="2306"/>
          <a:stretch/>
        </p:blipFill>
        <p:spPr>
          <a:xfrm>
            <a:off x="13022998" y="3865673"/>
            <a:ext cx="5046387" cy="4613054"/>
          </a:xfrm>
          <a:prstGeom prst="rect">
            <a:avLst/>
          </a:prstGeom>
        </p:spPr>
      </p:pic>
      <p:sp>
        <p:nvSpPr>
          <p:cNvPr id="15" name="Donut 14"/>
          <p:cNvSpPr/>
          <p:nvPr/>
        </p:nvSpPr>
        <p:spPr>
          <a:xfrm>
            <a:off x="13022998" y="-984301"/>
            <a:ext cx="4351666" cy="4351666"/>
          </a:xfrm>
          <a:prstGeom prst="donut">
            <a:avLst/>
          </a:prstGeom>
          <a:solidFill>
            <a:srgbClr val="00448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Right Triangle 15"/>
          <p:cNvSpPr/>
          <p:nvPr/>
        </p:nvSpPr>
        <p:spPr>
          <a:xfrm rot="9677925">
            <a:off x="12947722" y="-122325"/>
            <a:ext cx="1451358" cy="1305216"/>
          </a:xfrm>
          <a:prstGeom prst="rtTriangle">
            <a:avLst/>
          </a:prstGeom>
          <a:solidFill>
            <a:srgbClr val="00448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ight Triangle 16"/>
          <p:cNvSpPr/>
          <p:nvPr/>
        </p:nvSpPr>
        <p:spPr>
          <a:xfrm rot="20478712">
            <a:off x="16013492" y="1292202"/>
            <a:ext cx="1451358" cy="1305216"/>
          </a:xfrm>
          <a:prstGeom prst="rtTriangle">
            <a:avLst/>
          </a:prstGeom>
          <a:solidFill>
            <a:srgbClr val="00448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9084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2DC8-119F-41D9-B53D-EFB315BA2F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C428539-68A6-43AE-9F56-880235E02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4D2D1A8-5E99-48B2-ABD4-A3343EB836F6}"/>
              </a:ext>
            </a:extLst>
          </p:cNvPr>
          <p:cNvSpPr>
            <a:spLocks noGrp="1"/>
          </p:cNvSpPr>
          <p:nvPr>
            <p:ph type="dt" sz="half" idx="10"/>
          </p:nvPr>
        </p:nvSpPr>
        <p:spPr/>
        <p:txBody>
          <a:bodyPr/>
          <a:lstStyle/>
          <a:p>
            <a:fld id="{57A13855-F2C0-47B2-82C8-6C5CD04EB435}" type="datetimeFigureOut">
              <a:rPr lang="en-CA" smtClean="0"/>
              <a:t>2021-05-27</a:t>
            </a:fld>
            <a:endParaRPr lang="en-CA"/>
          </a:p>
        </p:txBody>
      </p:sp>
      <p:sp>
        <p:nvSpPr>
          <p:cNvPr id="5" name="Footer Placeholder 4">
            <a:extLst>
              <a:ext uri="{FF2B5EF4-FFF2-40B4-BE49-F238E27FC236}">
                <a16:creationId xmlns:a16="http://schemas.microsoft.com/office/drawing/2014/main" id="{9A04622B-7A7F-470E-9148-E6CA30D29B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5A75AA-1632-4245-8BA2-4F3488024B78}"/>
              </a:ext>
            </a:extLst>
          </p:cNvPr>
          <p:cNvSpPr>
            <a:spLocks noGrp="1"/>
          </p:cNvSpPr>
          <p:nvPr>
            <p:ph type="sldNum" sz="quarter" idx="12"/>
          </p:nvPr>
        </p:nvSpPr>
        <p:spPr/>
        <p:txBody>
          <a:bodyPr/>
          <a:lstStyle/>
          <a:p>
            <a:fld id="{13101BF1-AA9E-4636-86EF-772EB977B867}" type="slidenum">
              <a:rPr lang="en-CA" smtClean="0"/>
              <a:t>‹#›</a:t>
            </a:fld>
            <a:endParaRPr lang="en-CA"/>
          </a:p>
        </p:txBody>
      </p:sp>
    </p:spTree>
    <p:extLst>
      <p:ext uri="{BB962C8B-B14F-4D97-AF65-F5344CB8AC3E}">
        <p14:creationId xmlns:p14="http://schemas.microsoft.com/office/powerpoint/2010/main" val="325989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WE LIP Title Slide">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rgbClr val="00448B"/>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hasCustomPrompt="1"/>
          </p:nvPr>
        </p:nvSpPr>
        <p:spPr>
          <a:xfrm>
            <a:off x="1295398" y="3091934"/>
            <a:ext cx="8046720" cy="684000"/>
          </a:xfrm>
        </p:spPr>
        <p:txBody>
          <a:bodyPr anchor="b">
            <a:normAutofit/>
          </a:bodyPr>
          <a:lstStyle>
            <a:lvl1pPr>
              <a:defRPr sz="3600" b="1" baseline="0">
                <a:solidFill>
                  <a:schemeClr val="tx1"/>
                </a:solidFill>
                <a:latin typeface="+mj-lt"/>
              </a:defRPr>
            </a:lvl1pPr>
          </a:lstStyle>
          <a:p>
            <a:r>
              <a:rPr lang="en-US" dirty="0"/>
              <a:t>WE LIP UPDATE</a:t>
            </a:r>
          </a:p>
        </p:txBody>
      </p:sp>
      <p:sp>
        <p:nvSpPr>
          <p:cNvPr id="3" name="Text Placeholder 2"/>
          <p:cNvSpPr>
            <a:spLocks noGrp="1"/>
          </p:cNvSpPr>
          <p:nvPr>
            <p:ph type="body" idx="1" hasCustomPrompt="1"/>
          </p:nvPr>
        </p:nvSpPr>
        <p:spPr>
          <a:xfrm>
            <a:off x="1295398" y="3816219"/>
            <a:ext cx="8046718" cy="504000"/>
          </a:xfrm>
        </p:spPr>
        <p:txBody>
          <a:bodyPr vert="horz" lIns="91440" tIns="45720" rIns="91440" bIns="45720" rtlCol="0">
            <a:normAutofit/>
          </a:bodyPr>
          <a:lstStyle>
            <a:lvl1pPr>
              <a:defRPr lang="en-US" baseline="0" dirty="0" smtClean="0">
                <a:latin typeface="+mj-lt"/>
              </a:defRPr>
            </a:lvl1pPr>
          </a:lstStyle>
          <a:p>
            <a:pPr marL="0" lvl="0" indent="0">
              <a:spcBef>
                <a:spcPts val="1200"/>
              </a:spcBef>
              <a:buNone/>
            </a:pPr>
            <a:r>
              <a:rPr lang="en-US" dirty="0"/>
              <a:t>PRESENTATION TO XXXXXXXXXXXXXXXX</a:t>
            </a:r>
          </a:p>
        </p:txBody>
      </p:sp>
      <p:cxnSp>
        <p:nvCxnSpPr>
          <p:cNvPr id="11" name="Straight Connector 10"/>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0"/>
          </p:nvPr>
        </p:nvSpPr>
        <p:spPr>
          <a:xfrm>
            <a:off x="1295398" y="4351165"/>
            <a:ext cx="8046718" cy="473054"/>
          </a:xfrm>
          <a:prstGeom prst="rect">
            <a:avLst/>
          </a:prstGeom>
        </p:spPr>
        <p:txBody>
          <a:bodyPr/>
          <a:lstStyle>
            <a:lvl1pPr algn="l">
              <a:defRPr sz="1800">
                <a:latin typeface="+mj-lt"/>
              </a:defRPr>
            </a:lvl1pPr>
          </a:lstStyle>
          <a:p>
            <a:fld id="{57A13855-F2C0-47B2-82C8-6C5CD04EB435}" type="datetimeFigureOut">
              <a:rPr lang="en-CA" smtClean="0"/>
              <a:t>2021-05-27</a:t>
            </a:fld>
            <a:endParaRPr lang="en-CA"/>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5280510"/>
            <a:ext cx="4900134" cy="93367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335" y="5504006"/>
            <a:ext cx="2676781" cy="486686"/>
          </a:xfrm>
          <a:prstGeom prst="rect">
            <a:avLst/>
          </a:prstGeom>
        </p:spPr>
      </p:pic>
      <p:cxnSp>
        <p:nvCxnSpPr>
          <p:cNvPr id="15" name="Straight Connector 14"/>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5280510"/>
            <a:ext cx="4900134" cy="93367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335" y="5504006"/>
            <a:ext cx="2676781" cy="486686"/>
          </a:xfrm>
          <a:prstGeom prst="rect">
            <a:avLst/>
          </a:prstGeom>
        </p:spPr>
      </p:pic>
      <p:cxnSp>
        <p:nvCxnSpPr>
          <p:cNvPr id="18" name="Straight Connector 17"/>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5280510"/>
            <a:ext cx="4900134" cy="933678"/>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335" y="5504006"/>
            <a:ext cx="2676781" cy="486686"/>
          </a:xfrm>
          <a:prstGeom prst="rect">
            <a:avLst/>
          </a:prstGeom>
        </p:spPr>
      </p:pic>
    </p:spTree>
    <p:extLst>
      <p:ext uri="{BB962C8B-B14F-4D97-AF65-F5344CB8AC3E}">
        <p14:creationId xmlns:p14="http://schemas.microsoft.com/office/powerpoint/2010/main" val="207372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WE Value Title Slide">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rgbClr val="00448B"/>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hasCustomPrompt="1"/>
          </p:nvPr>
        </p:nvSpPr>
        <p:spPr>
          <a:xfrm>
            <a:off x="1295398" y="3091934"/>
            <a:ext cx="8046720" cy="684000"/>
          </a:xfrm>
        </p:spPr>
        <p:txBody>
          <a:bodyPr anchor="b">
            <a:normAutofit/>
          </a:bodyPr>
          <a:lstStyle>
            <a:lvl1pPr>
              <a:defRPr sz="3600" b="1" baseline="0">
                <a:solidFill>
                  <a:schemeClr val="tx1"/>
                </a:solidFill>
                <a:latin typeface="+mj-lt"/>
              </a:defRPr>
            </a:lvl1pPr>
          </a:lstStyle>
          <a:p>
            <a:r>
              <a:rPr lang="en-US" dirty="0"/>
              <a:t>WE VALUE UPDATE</a:t>
            </a:r>
          </a:p>
        </p:txBody>
      </p:sp>
      <p:sp>
        <p:nvSpPr>
          <p:cNvPr id="3" name="Text Placeholder 2"/>
          <p:cNvSpPr>
            <a:spLocks noGrp="1"/>
          </p:cNvSpPr>
          <p:nvPr>
            <p:ph type="body" idx="1" hasCustomPrompt="1"/>
          </p:nvPr>
        </p:nvSpPr>
        <p:spPr>
          <a:xfrm>
            <a:off x="1295398" y="3816219"/>
            <a:ext cx="8046718" cy="504000"/>
          </a:xfrm>
        </p:spPr>
        <p:txBody>
          <a:bodyPr vert="horz" lIns="91440" tIns="45720" rIns="91440" bIns="45720" rtlCol="0">
            <a:normAutofit/>
          </a:bodyPr>
          <a:lstStyle>
            <a:lvl1pPr>
              <a:defRPr lang="en-US" baseline="0" dirty="0" smtClean="0">
                <a:latin typeface="+mj-lt"/>
              </a:defRPr>
            </a:lvl1pPr>
          </a:lstStyle>
          <a:p>
            <a:pPr marL="0" lvl="0" indent="0">
              <a:spcBef>
                <a:spcPts val="1200"/>
              </a:spcBef>
              <a:buNone/>
            </a:pPr>
            <a:r>
              <a:rPr lang="en-US" dirty="0"/>
              <a:t>PRESENTATION TO XXXXXXXXXXXXXXXX</a:t>
            </a:r>
          </a:p>
        </p:txBody>
      </p:sp>
      <p:cxnSp>
        <p:nvCxnSpPr>
          <p:cNvPr id="11" name="Straight Connector 10"/>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0"/>
          </p:nvPr>
        </p:nvSpPr>
        <p:spPr>
          <a:xfrm>
            <a:off x="1295398" y="4351165"/>
            <a:ext cx="8046718" cy="473054"/>
          </a:xfrm>
          <a:prstGeom prst="rect">
            <a:avLst/>
          </a:prstGeom>
        </p:spPr>
        <p:txBody>
          <a:bodyPr/>
          <a:lstStyle>
            <a:lvl1pPr algn="l">
              <a:defRPr sz="1800">
                <a:latin typeface="+mj-lt"/>
              </a:defRPr>
            </a:lvl1pPr>
          </a:lstStyle>
          <a:p>
            <a:fld id="{57A13855-F2C0-47B2-82C8-6C5CD04EB435}" type="datetimeFigureOut">
              <a:rPr lang="en-CA" smtClean="0"/>
              <a:t>2021-05-27</a:t>
            </a:fld>
            <a:endParaRPr lang="en-CA"/>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335" y="5504006"/>
            <a:ext cx="2676781" cy="486686"/>
          </a:xfrm>
          <a:prstGeom prst="rect">
            <a:avLst/>
          </a:prstGeom>
        </p:spPr>
      </p:pic>
      <p:cxnSp>
        <p:nvCxnSpPr>
          <p:cNvPr id="15" name="Straight Connector 14"/>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8" y="5181600"/>
            <a:ext cx="5050117" cy="1320800"/>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335" y="5504006"/>
            <a:ext cx="2676781" cy="486686"/>
          </a:xfrm>
          <a:prstGeom prst="rect">
            <a:avLst/>
          </a:prstGeom>
        </p:spPr>
      </p:pic>
      <p:cxnSp>
        <p:nvCxnSpPr>
          <p:cNvPr id="18" name="Straight Connector 17"/>
          <p:cNvCxnSpPr/>
          <p:nvPr/>
        </p:nvCxnSpPr>
        <p:spPr>
          <a:xfrm>
            <a:off x="1295398" y="4320219"/>
            <a:ext cx="8046718" cy="0"/>
          </a:xfrm>
          <a:prstGeom prst="line">
            <a:avLst/>
          </a:prstGeom>
          <a:ln w="38100">
            <a:solidFill>
              <a:srgbClr val="00AC9F"/>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8" y="5181600"/>
            <a:ext cx="5050117" cy="1320800"/>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335" y="5504006"/>
            <a:ext cx="2676781" cy="486686"/>
          </a:xfrm>
          <a:prstGeom prst="rect">
            <a:avLst/>
          </a:prstGeom>
        </p:spPr>
      </p:pic>
    </p:spTree>
    <p:extLst>
      <p:ext uri="{BB962C8B-B14F-4D97-AF65-F5344CB8AC3E}">
        <p14:creationId xmlns:p14="http://schemas.microsoft.com/office/powerpoint/2010/main" val="218555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rgbClr val="00448B"/>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3" name="Title 1"/>
          <p:cNvSpPr>
            <a:spLocks noGrp="1"/>
          </p:cNvSpPr>
          <p:nvPr>
            <p:ph type="ctrTitle" hasCustomPrompt="1"/>
          </p:nvPr>
        </p:nvSpPr>
        <p:spPr>
          <a:xfrm>
            <a:off x="1295400" y="466532"/>
            <a:ext cx="6532983" cy="684000"/>
          </a:xfrm>
        </p:spPr>
        <p:txBody>
          <a:bodyPr anchor="b">
            <a:normAutofit/>
          </a:bodyPr>
          <a:lstStyle>
            <a:lvl1pPr algn="l">
              <a:defRPr sz="3600" b="1">
                <a:solidFill>
                  <a:schemeClr val="tx1"/>
                </a:solidFill>
                <a:latin typeface="+mj-lt"/>
              </a:defRPr>
            </a:lvl1pPr>
          </a:lstStyle>
          <a:p>
            <a:r>
              <a:rPr lang="en-US" dirty="0"/>
              <a:t>TITLE</a:t>
            </a:r>
          </a:p>
        </p:txBody>
      </p:sp>
      <p:sp>
        <p:nvSpPr>
          <p:cNvPr id="14" name="Subtitle 2"/>
          <p:cNvSpPr>
            <a:spLocks noGrp="1"/>
          </p:cNvSpPr>
          <p:nvPr>
            <p:ph type="subTitle" idx="1"/>
          </p:nvPr>
        </p:nvSpPr>
        <p:spPr>
          <a:xfrm>
            <a:off x="1295402" y="1188218"/>
            <a:ext cx="7514492" cy="5019152"/>
          </a:xfrm>
          <a:custGeom>
            <a:avLst/>
            <a:gdLst>
              <a:gd name="connsiteX0" fmla="*/ 0 w 6532982"/>
              <a:gd name="connsiteY0" fmla="*/ 0 h 4931229"/>
              <a:gd name="connsiteX1" fmla="*/ 6532982 w 6532982"/>
              <a:gd name="connsiteY1" fmla="*/ 0 h 4931229"/>
              <a:gd name="connsiteX2" fmla="*/ 6532982 w 6532982"/>
              <a:gd name="connsiteY2" fmla="*/ 4931229 h 4931229"/>
              <a:gd name="connsiteX3" fmla="*/ 0 w 6532982"/>
              <a:gd name="connsiteY3" fmla="*/ 4931229 h 4931229"/>
              <a:gd name="connsiteX4" fmla="*/ 0 w 6532982"/>
              <a:gd name="connsiteY4" fmla="*/ 0 h 4931229"/>
              <a:gd name="connsiteX0" fmla="*/ 0 w 7514491"/>
              <a:gd name="connsiteY0" fmla="*/ 0 h 4931229"/>
              <a:gd name="connsiteX1" fmla="*/ 6532982 w 7514491"/>
              <a:gd name="connsiteY1" fmla="*/ 0 h 4931229"/>
              <a:gd name="connsiteX2" fmla="*/ 7514491 w 7514491"/>
              <a:gd name="connsiteY2" fmla="*/ 3120014 h 4931229"/>
              <a:gd name="connsiteX3" fmla="*/ 6532982 w 7514491"/>
              <a:gd name="connsiteY3" fmla="*/ 4931229 h 4931229"/>
              <a:gd name="connsiteX4" fmla="*/ 0 w 7514491"/>
              <a:gd name="connsiteY4" fmla="*/ 4931229 h 4931229"/>
              <a:gd name="connsiteX5" fmla="*/ 0 w 7514491"/>
              <a:gd name="connsiteY5" fmla="*/ 0 h 4931229"/>
              <a:gd name="connsiteX0" fmla="*/ 0 w 7514491"/>
              <a:gd name="connsiteY0" fmla="*/ 0 h 4966398"/>
              <a:gd name="connsiteX1" fmla="*/ 6532982 w 7514491"/>
              <a:gd name="connsiteY1" fmla="*/ 0 h 4966398"/>
              <a:gd name="connsiteX2" fmla="*/ 7514491 w 7514491"/>
              <a:gd name="connsiteY2" fmla="*/ 3120014 h 4966398"/>
              <a:gd name="connsiteX3" fmla="*/ 6884675 w 7514491"/>
              <a:gd name="connsiteY3" fmla="*/ 4966398 h 4966398"/>
              <a:gd name="connsiteX4" fmla="*/ 0 w 7514491"/>
              <a:gd name="connsiteY4" fmla="*/ 4931229 h 4966398"/>
              <a:gd name="connsiteX5" fmla="*/ 0 w 7514491"/>
              <a:gd name="connsiteY5" fmla="*/ 0 h 4966398"/>
              <a:gd name="connsiteX0" fmla="*/ 0 w 7514492"/>
              <a:gd name="connsiteY0" fmla="*/ 52754 h 5019152"/>
              <a:gd name="connsiteX1" fmla="*/ 6691244 w 7514492"/>
              <a:gd name="connsiteY1" fmla="*/ 0 h 5019152"/>
              <a:gd name="connsiteX2" fmla="*/ 7514491 w 7514492"/>
              <a:gd name="connsiteY2" fmla="*/ 3172768 h 5019152"/>
              <a:gd name="connsiteX3" fmla="*/ 6884675 w 7514492"/>
              <a:gd name="connsiteY3" fmla="*/ 5019152 h 5019152"/>
              <a:gd name="connsiteX4" fmla="*/ 0 w 7514492"/>
              <a:gd name="connsiteY4" fmla="*/ 4983983 h 5019152"/>
              <a:gd name="connsiteX5" fmla="*/ 0 w 7514492"/>
              <a:gd name="connsiteY5" fmla="*/ 52754 h 501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4492" h="5019152">
                <a:moveTo>
                  <a:pt x="0" y="52754"/>
                </a:moveTo>
                <a:lnTo>
                  <a:pt x="6691244" y="0"/>
                </a:lnTo>
                <a:cubicBezTo>
                  <a:pt x="6690168" y="782097"/>
                  <a:pt x="7515567" y="2390671"/>
                  <a:pt x="7514491" y="3172768"/>
                </a:cubicBezTo>
                <a:lnTo>
                  <a:pt x="6884675" y="5019152"/>
                </a:lnTo>
                <a:lnTo>
                  <a:pt x="0" y="4983983"/>
                </a:lnTo>
                <a:lnTo>
                  <a:pt x="0" y="52754"/>
                </a:lnTo>
                <a:close/>
              </a:path>
            </a:pathLst>
          </a:custGeom>
        </p:spPr>
        <p:txBody>
          <a:bodyPr>
            <a:normAutofit/>
          </a:bodyPr>
          <a:lstStyle>
            <a:lvl1pPr marL="0" indent="0" algn="l">
              <a:buNone/>
              <a:defRPr sz="1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9378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Titl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hasCustomPrompt="1"/>
          </p:nvPr>
        </p:nvSpPr>
        <p:spPr>
          <a:xfrm>
            <a:off x="1295401" y="466532"/>
            <a:ext cx="4766735" cy="684000"/>
          </a:xfrm>
        </p:spPr>
        <p:txBody>
          <a:bodyPr anchor="b">
            <a:normAutofit/>
          </a:bodyPr>
          <a:lstStyle>
            <a:lvl1pPr algn="l">
              <a:defRPr sz="3600" b="1">
                <a:solidFill>
                  <a:schemeClr val="tx1"/>
                </a:solidFill>
                <a:latin typeface="+mj-lt"/>
              </a:defRPr>
            </a:lvl1pPr>
          </a:lstStyle>
          <a:p>
            <a:r>
              <a:rPr lang="en-US" dirty="0"/>
              <a:t>TITLE</a:t>
            </a:r>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solidFill>
            <a:srgbClr val="00448B"/>
          </a:solidFill>
          <a:ln>
            <a:noFill/>
          </a:ln>
        </p:spPr>
        <p:txBody>
          <a:bodyPr wrap="square" tIns="365760">
            <a:noAutofit/>
          </a:bodyPr>
          <a:lstStyle>
            <a:lvl1pPr marL="0" indent="0" algn="ctr">
              <a:buNone/>
              <a:defRPr sz="2800">
                <a:solidFill>
                  <a:schemeClr val="bg1"/>
                </a:solidFill>
                <a:latin typeface="HelveticaNeueLT Std Lt" panose="020B0403020202020204" pitchFamily="34" charset="0"/>
              </a:defRPr>
            </a:lvl1pPr>
          </a:lstStyle>
          <a:p>
            <a:r>
              <a:rPr lang="en-US"/>
              <a:t>Click icon to add picture</a:t>
            </a:r>
            <a:endParaRPr lang="en-US" dirty="0"/>
          </a:p>
        </p:txBody>
      </p:sp>
      <p:sp>
        <p:nvSpPr>
          <p:cNvPr id="3" name="Subtitle 2"/>
          <p:cNvSpPr>
            <a:spLocks noGrp="1"/>
          </p:cNvSpPr>
          <p:nvPr>
            <p:ph type="subTitle" idx="1"/>
          </p:nvPr>
        </p:nvSpPr>
        <p:spPr>
          <a:xfrm>
            <a:off x="1295403" y="1240971"/>
            <a:ext cx="5668132" cy="4983983"/>
          </a:xfrm>
          <a:custGeom>
            <a:avLst/>
            <a:gdLst>
              <a:gd name="connsiteX0" fmla="*/ 0 w 4766734"/>
              <a:gd name="connsiteY0" fmla="*/ 0 h 4931229"/>
              <a:gd name="connsiteX1" fmla="*/ 4766734 w 4766734"/>
              <a:gd name="connsiteY1" fmla="*/ 0 h 4931229"/>
              <a:gd name="connsiteX2" fmla="*/ 4766734 w 4766734"/>
              <a:gd name="connsiteY2" fmla="*/ 4931229 h 4931229"/>
              <a:gd name="connsiteX3" fmla="*/ 0 w 4766734"/>
              <a:gd name="connsiteY3" fmla="*/ 4931229 h 4931229"/>
              <a:gd name="connsiteX4" fmla="*/ 0 w 4766734"/>
              <a:gd name="connsiteY4" fmla="*/ 0 h 4931229"/>
              <a:gd name="connsiteX0" fmla="*/ 0 w 5668121"/>
              <a:gd name="connsiteY0" fmla="*/ 0 h 4931229"/>
              <a:gd name="connsiteX1" fmla="*/ 4766734 w 5668121"/>
              <a:gd name="connsiteY1" fmla="*/ 0 h 4931229"/>
              <a:gd name="connsiteX2" fmla="*/ 5668106 w 5668121"/>
              <a:gd name="connsiteY2" fmla="*/ 3120014 h 4931229"/>
              <a:gd name="connsiteX3" fmla="*/ 4766734 w 5668121"/>
              <a:gd name="connsiteY3" fmla="*/ 4931229 h 4931229"/>
              <a:gd name="connsiteX4" fmla="*/ 0 w 5668121"/>
              <a:gd name="connsiteY4" fmla="*/ 4931229 h 4931229"/>
              <a:gd name="connsiteX5" fmla="*/ 0 w 5668121"/>
              <a:gd name="connsiteY5" fmla="*/ 0 h 4931229"/>
              <a:gd name="connsiteX0" fmla="*/ 0 w 5668121"/>
              <a:gd name="connsiteY0" fmla="*/ 0 h 4983983"/>
              <a:gd name="connsiteX1" fmla="*/ 4766734 w 5668121"/>
              <a:gd name="connsiteY1" fmla="*/ 0 h 4983983"/>
              <a:gd name="connsiteX2" fmla="*/ 5668106 w 5668121"/>
              <a:gd name="connsiteY2" fmla="*/ 3120014 h 4983983"/>
              <a:gd name="connsiteX3" fmla="*/ 5030503 w 5668121"/>
              <a:gd name="connsiteY3" fmla="*/ 4983983 h 4983983"/>
              <a:gd name="connsiteX4" fmla="*/ 0 w 5668121"/>
              <a:gd name="connsiteY4" fmla="*/ 4931229 h 4983983"/>
              <a:gd name="connsiteX5" fmla="*/ 0 w 5668121"/>
              <a:gd name="connsiteY5" fmla="*/ 0 h 4983983"/>
              <a:gd name="connsiteX0" fmla="*/ 0 w 5668123"/>
              <a:gd name="connsiteY0" fmla="*/ 17584 h 5001567"/>
              <a:gd name="connsiteX1" fmla="*/ 4872242 w 5668123"/>
              <a:gd name="connsiteY1" fmla="*/ 0 h 5001567"/>
              <a:gd name="connsiteX2" fmla="*/ 5668106 w 5668123"/>
              <a:gd name="connsiteY2" fmla="*/ 3137598 h 5001567"/>
              <a:gd name="connsiteX3" fmla="*/ 5030503 w 5668123"/>
              <a:gd name="connsiteY3" fmla="*/ 5001567 h 5001567"/>
              <a:gd name="connsiteX4" fmla="*/ 0 w 5668123"/>
              <a:gd name="connsiteY4" fmla="*/ 4948813 h 5001567"/>
              <a:gd name="connsiteX5" fmla="*/ 0 w 5668123"/>
              <a:gd name="connsiteY5" fmla="*/ 17584 h 5001567"/>
              <a:gd name="connsiteX0" fmla="*/ 0 w 5668123"/>
              <a:gd name="connsiteY0" fmla="*/ 0 h 4983983"/>
              <a:gd name="connsiteX1" fmla="*/ 4872242 w 5668123"/>
              <a:gd name="connsiteY1" fmla="*/ 17585 h 4983983"/>
              <a:gd name="connsiteX2" fmla="*/ 5668106 w 5668123"/>
              <a:gd name="connsiteY2" fmla="*/ 3120014 h 4983983"/>
              <a:gd name="connsiteX3" fmla="*/ 5030503 w 5668123"/>
              <a:gd name="connsiteY3" fmla="*/ 4983983 h 4983983"/>
              <a:gd name="connsiteX4" fmla="*/ 0 w 5668123"/>
              <a:gd name="connsiteY4" fmla="*/ 4931229 h 4983983"/>
              <a:gd name="connsiteX5" fmla="*/ 0 w 5668123"/>
              <a:gd name="connsiteY5" fmla="*/ 0 h 4983983"/>
              <a:gd name="connsiteX0" fmla="*/ 0 w 5668132"/>
              <a:gd name="connsiteY0" fmla="*/ 0 h 4983983"/>
              <a:gd name="connsiteX1" fmla="*/ 4872242 w 5668132"/>
              <a:gd name="connsiteY1" fmla="*/ 17585 h 4983983"/>
              <a:gd name="connsiteX2" fmla="*/ 5668106 w 5668132"/>
              <a:gd name="connsiteY2" fmla="*/ 3120014 h 4983983"/>
              <a:gd name="connsiteX3" fmla="*/ 5030503 w 5668132"/>
              <a:gd name="connsiteY3" fmla="*/ 4983983 h 4983983"/>
              <a:gd name="connsiteX4" fmla="*/ 0 w 5668132"/>
              <a:gd name="connsiteY4" fmla="*/ 4931229 h 4983983"/>
              <a:gd name="connsiteX5" fmla="*/ 0 w 5668132"/>
              <a:gd name="connsiteY5" fmla="*/ 0 h 498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8132" h="4983983">
                <a:moveTo>
                  <a:pt x="0" y="0"/>
                </a:moveTo>
                <a:lnTo>
                  <a:pt x="4872242" y="17585"/>
                </a:lnTo>
                <a:cubicBezTo>
                  <a:pt x="5149253" y="1081035"/>
                  <a:pt x="5672449" y="2091733"/>
                  <a:pt x="5668106" y="3120014"/>
                </a:cubicBezTo>
                <a:lnTo>
                  <a:pt x="5030503" y="4983983"/>
                </a:lnTo>
                <a:lnTo>
                  <a:pt x="0" y="4931229"/>
                </a:lnTo>
                <a:lnTo>
                  <a:pt x="0" y="0"/>
                </a:lnTo>
                <a:close/>
              </a:path>
            </a:pathLst>
          </a:custGeom>
        </p:spPr>
        <p:txBody>
          <a:bodyPr>
            <a:normAutofit/>
          </a:bodyPr>
          <a:lstStyle>
            <a:lvl1pPr marL="0" indent="0" algn="l">
              <a:buNone/>
              <a:defRPr sz="1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8584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b="1">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495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ol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defRPr>
            </a:lvl1pPr>
          </a:lstStyle>
          <a:p>
            <a:r>
              <a:rPr lang="en-US" dirty="0"/>
              <a:t>CLICK TO EDIT MASTER TITLE STYLE</a:t>
            </a:r>
          </a:p>
        </p:txBody>
      </p:sp>
      <p:sp>
        <p:nvSpPr>
          <p:cNvPr id="3" name="Content Placeholder 2"/>
          <p:cNvSpPr>
            <a:spLocks noGrp="1"/>
          </p:cNvSpPr>
          <p:nvPr>
            <p:ph sz="half" idx="1"/>
          </p:nvPr>
        </p:nvSpPr>
        <p:spPr>
          <a:xfrm>
            <a:off x="1279358" y="3031958"/>
            <a:ext cx="3105477" cy="314024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2" descr="Image result for heat map scree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700801" y="1828800"/>
            <a:ext cx="6973728" cy="4872446"/>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6"/>
          <p:cNvSpPr>
            <a:spLocks noGrp="1"/>
          </p:cNvSpPr>
          <p:nvPr>
            <p:ph type="pic" sz="quarter" idx="10"/>
          </p:nvPr>
        </p:nvSpPr>
        <p:spPr>
          <a:xfrm>
            <a:off x="4989513" y="2085975"/>
            <a:ext cx="6369050" cy="3319463"/>
          </a:xfrm>
          <a:pattFill prst="narHorz">
            <a:fgClr>
              <a:schemeClr val="accent1"/>
            </a:fgClr>
            <a:bgClr>
              <a:schemeClr val="bg1"/>
            </a:bgClr>
          </a:pattFill>
        </p:spPr>
        <p:txBody>
          <a:bodyPr/>
          <a:lstStyle>
            <a:lvl1pPr algn="ctr">
              <a:defRPr/>
            </a:lvl1pPr>
          </a:lstStyle>
          <a:p>
            <a:r>
              <a:rPr lang="en-US"/>
              <a:t>Click icon to add picture</a:t>
            </a:r>
            <a:endParaRPr lang="en-CA" dirty="0"/>
          </a:p>
        </p:txBody>
      </p:sp>
      <p:sp>
        <p:nvSpPr>
          <p:cNvPr id="8" name="Content Placeholder 2"/>
          <p:cNvSpPr>
            <a:spLocks noGrp="1"/>
          </p:cNvSpPr>
          <p:nvPr>
            <p:ph sz="half" idx="11" hasCustomPrompt="1"/>
          </p:nvPr>
        </p:nvSpPr>
        <p:spPr>
          <a:xfrm>
            <a:off x="1295400" y="1981198"/>
            <a:ext cx="3089435" cy="938464"/>
          </a:xfrm>
        </p:spPr>
        <p:txBody>
          <a:bodyPr anchor="ctr"/>
          <a:lstStyle>
            <a:lvl1pPr marL="0" indent="0">
              <a:buNone/>
              <a:defRPr b="1">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MASTER TEXT</a:t>
            </a:r>
          </a:p>
        </p:txBody>
      </p:sp>
    </p:spTree>
    <p:extLst>
      <p:ext uri="{BB962C8B-B14F-4D97-AF65-F5344CB8AC3E}">
        <p14:creationId xmlns:p14="http://schemas.microsoft.com/office/powerpoint/2010/main" val="314538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0"/>
            <a:ext cx="12192000" cy="1371600"/>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p:nvSpPr>
        <p:spPr bwMode="white">
          <a:xfrm>
            <a:off x="0" y="0"/>
            <a:ext cx="12192000" cy="1371600"/>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bwMode="white">
          <a:xfrm>
            <a:off x="0" y="0"/>
            <a:ext cx="12192000" cy="1371600"/>
          </a:xfrm>
          <a:prstGeom prst="rect">
            <a:avLst/>
          </a:prstGeom>
          <a:solidFill>
            <a:srgbClr val="004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499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bg1"/>
          </a:solidFill>
          <a:latin typeface="HelveticaNeueLT Std Lt" panose="020B0403020202020204" pitchFamily="34" charset="0"/>
          <a:ea typeface="+mj-ea"/>
          <a:cs typeface="+mj-cs"/>
        </a:defRPr>
      </a:lvl1pPr>
    </p:titleStyle>
    <p:bodyStyle>
      <a:lvl1pPr marL="0" indent="0" algn="l" defTabSz="914400" rtl="0" eaLnBrk="1" latinLnBrk="0" hangingPunct="1">
        <a:lnSpc>
          <a:spcPct val="90000"/>
        </a:lnSpc>
        <a:spcBef>
          <a:spcPts val="1800"/>
        </a:spcBef>
        <a:buFontTx/>
        <a:buNone/>
        <a:defRPr sz="2400" b="1" kern="1200">
          <a:solidFill>
            <a:schemeClr val="tx1"/>
          </a:solidFill>
          <a:latin typeface="+mj-lt"/>
          <a:ea typeface="+mn-ea"/>
          <a:cs typeface="+mn-cs"/>
        </a:defRPr>
      </a:lvl1pPr>
      <a:lvl2pPr marL="0" indent="0" algn="l" defTabSz="914400" rtl="0" eaLnBrk="1" latinLnBrk="0" hangingPunct="1">
        <a:lnSpc>
          <a:spcPct val="90000"/>
        </a:lnSpc>
        <a:spcBef>
          <a:spcPts val="1000"/>
        </a:spcBef>
        <a:buFontTx/>
        <a:buNone/>
        <a:defRPr sz="2000" b="1" kern="1200">
          <a:solidFill>
            <a:schemeClr val="tx1"/>
          </a:solidFill>
          <a:latin typeface="+mj-lt"/>
          <a:ea typeface="+mn-ea"/>
          <a:cs typeface="+mn-cs"/>
        </a:defRPr>
      </a:lvl2pPr>
      <a:lvl3pPr marL="2286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j-lt"/>
          <a:ea typeface="+mn-ea"/>
          <a:cs typeface="+mn-cs"/>
        </a:defRPr>
      </a:lvl3pPr>
      <a:lvl4pPr marL="531813"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j-lt"/>
          <a:ea typeface="+mn-ea"/>
          <a:cs typeface="+mn-cs"/>
        </a:defRPr>
      </a:lvl4pPr>
      <a:lvl5pPr marL="804863"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j-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orient="horz" pos="2160">
          <p15:clr>
            <a:srgbClr val="F26B43"/>
          </p15:clr>
        </p15:guide>
        <p15:guide id="11"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rbes.com/sites/stratfor/2015/01/08/scenario-planning-and-strategic-forecasting/#2c9d2da2411a" TargetMode="External"/><Relationship Id="rId2" Type="http://schemas.openxmlformats.org/officeDocument/2006/relationships/hyperlink" Target="https://www.smestrategy.net/blog/what-is-scenario-planning-and-how-to-use-it"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AB7C60-35AB-4967-AE98-593751398ACA}"/>
              </a:ext>
            </a:extLst>
          </p:cNvPr>
          <p:cNvSpPr>
            <a:spLocks noGrp="1"/>
          </p:cNvSpPr>
          <p:nvPr>
            <p:ph type="ctrTitle"/>
          </p:nvPr>
        </p:nvSpPr>
        <p:spPr/>
        <p:txBody>
          <a:bodyPr>
            <a:normAutofit fontScale="90000"/>
          </a:bodyPr>
          <a:lstStyle/>
          <a:p>
            <a:r>
              <a:rPr lang="en-CA" dirty="0"/>
              <a:t>Post-Pandemic Scenario Planning</a:t>
            </a:r>
          </a:p>
        </p:txBody>
      </p:sp>
      <p:sp>
        <p:nvSpPr>
          <p:cNvPr id="7" name="Subtitle 6">
            <a:extLst>
              <a:ext uri="{FF2B5EF4-FFF2-40B4-BE49-F238E27FC236}">
                <a16:creationId xmlns:a16="http://schemas.microsoft.com/office/drawing/2014/main" id="{6288E47E-0A92-48AB-BDF2-B53B470D3423}"/>
              </a:ext>
            </a:extLst>
          </p:cNvPr>
          <p:cNvSpPr>
            <a:spLocks noGrp="1"/>
          </p:cNvSpPr>
          <p:nvPr>
            <p:ph type="subTitle" idx="1"/>
          </p:nvPr>
        </p:nvSpPr>
        <p:spPr/>
        <p:txBody>
          <a:bodyPr>
            <a:normAutofit/>
          </a:bodyPr>
          <a:lstStyle/>
          <a:p>
            <a:r>
              <a:rPr lang="en-CA" dirty="0"/>
              <a:t>Training for participants</a:t>
            </a:r>
          </a:p>
        </p:txBody>
      </p:sp>
    </p:spTree>
    <p:extLst>
      <p:ext uri="{BB962C8B-B14F-4D97-AF65-F5344CB8AC3E}">
        <p14:creationId xmlns:p14="http://schemas.microsoft.com/office/powerpoint/2010/main" val="195766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FDD3E-1296-4276-888E-5DEC13D8E06D}"/>
              </a:ext>
            </a:extLst>
          </p:cNvPr>
          <p:cNvSpPr>
            <a:spLocks noGrp="1"/>
          </p:cNvSpPr>
          <p:nvPr>
            <p:ph type="title"/>
          </p:nvPr>
        </p:nvSpPr>
        <p:spPr/>
        <p:txBody>
          <a:bodyPr/>
          <a:lstStyle/>
          <a:p>
            <a:r>
              <a:rPr lang="en-CA" dirty="0"/>
              <a:t>3. EXTERNAL FORCES</a:t>
            </a:r>
          </a:p>
        </p:txBody>
      </p:sp>
      <p:sp>
        <p:nvSpPr>
          <p:cNvPr id="5" name="Content Placeholder 4">
            <a:extLst>
              <a:ext uri="{FF2B5EF4-FFF2-40B4-BE49-F238E27FC236}">
                <a16:creationId xmlns:a16="http://schemas.microsoft.com/office/drawing/2014/main" id="{C34E43B7-41FD-4CC7-B4DF-2BABDDB3B7A2}"/>
              </a:ext>
            </a:extLst>
          </p:cNvPr>
          <p:cNvSpPr>
            <a:spLocks noGrp="1"/>
          </p:cNvSpPr>
          <p:nvPr>
            <p:ph idx="1"/>
          </p:nvPr>
        </p:nvSpPr>
        <p:spPr>
          <a:xfrm>
            <a:off x="851516" y="1920905"/>
            <a:ext cx="6441913" cy="4169177"/>
          </a:xfrm>
        </p:spPr>
        <p:txBody>
          <a:bodyPr>
            <a:normAutofit/>
          </a:bodyPr>
          <a:lstStyle/>
          <a:p>
            <a:pPr>
              <a:spcBef>
                <a:spcPts val="0"/>
              </a:spcBef>
            </a:pPr>
            <a:r>
              <a:rPr lang="en-US" dirty="0"/>
              <a:t>What are the factors in the external world that could have an impact? </a:t>
            </a:r>
          </a:p>
          <a:p>
            <a:pPr>
              <a:spcBef>
                <a:spcPts val="0"/>
              </a:spcBef>
            </a:pPr>
            <a:endParaRPr lang="en-US" dirty="0"/>
          </a:p>
          <a:p>
            <a:pPr>
              <a:spcBef>
                <a:spcPts val="0"/>
              </a:spcBef>
            </a:pPr>
            <a:endParaRPr lang="en-US" b="0" dirty="0"/>
          </a:p>
          <a:p>
            <a:pPr marL="342900" indent="-342900">
              <a:spcBef>
                <a:spcPts val="0"/>
              </a:spcBef>
              <a:buFont typeface="Arial" panose="020B0604020202020204" pitchFamily="34" charset="0"/>
              <a:buChar char="•"/>
            </a:pPr>
            <a:r>
              <a:rPr lang="en-US" b="0" dirty="0"/>
              <a:t>Consider things that are usually excluded from a typical business plan.</a:t>
            </a:r>
          </a:p>
          <a:p>
            <a:pPr>
              <a:spcBef>
                <a:spcPts val="0"/>
              </a:spcBef>
            </a:pPr>
            <a:endParaRPr lang="en-US" b="0" dirty="0"/>
          </a:p>
          <a:p>
            <a:pPr marL="342900" indent="-342900">
              <a:spcBef>
                <a:spcPts val="0"/>
              </a:spcBef>
              <a:buFont typeface="Arial" panose="020B0604020202020204" pitchFamily="34" charset="0"/>
              <a:buChar char="•"/>
            </a:pPr>
            <a:r>
              <a:rPr lang="en-US" b="0" dirty="0"/>
              <a:t>Your list of key factors and external factors could be 70+ items.</a:t>
            </a:r>
          </a:p>
        </p:txBody>
      </p:sp>
      <p:pic>
        <p:nvPicPr>
          <p:cNvPr id="2" name="Picture 1">
            <a:extLst>
              <a:ext uri="{FF2B5EF4-FFF2-40B4-BE49-F238E27FC236}">
                <a16:creationId xmlns:a16="http://schemas.microsoft.com/office/drawing/2014/main" id="{F0BFC8B3-73DE-470B-98B9-16A758072890}"/>
              </a:ext>
            </a:extLst>
          </p:cNvPr>
          <p:cNvPicPr>
            <a:picLocks noChangeAspect="1"/>
          </p:cNvPicPr>
          <p:nvPr/>
        </p:nvPicPr>
        <p:blipFill>
          <a:blip r:embed="rId2"/>
          <a:stretch>
            <a:fillRect/>
          </a:stretch>
        </p:blipFill>
        <p:spPr>
          <a:xfrm>
            <a:off x="7786046" y="2660868"/>
            <a:ext cx="4043966" cy="2189408"/>
          </a:xfrm>
          <a:prstGeom prst="rect">
            <a:avLst/>
          </a:prstGeom>
        </p:spPr>
      </p:pic>
    </p:spTree>
    <p:extLst>
      <p:ext uri="{BB962C8B-B14F-4D97-AF65-F5344CB8AC3E}">
        <p14:creationId xmlns:p14="http://schemas.microsoft.com/office/powerpoint/2010/main" val="38553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FDD3E-1296-4276-888E-5DEC13D8E06D}"/>
              </a:ext>
            </a:extLst>
          </p:cNvPr>
          <p:cNvSpPr>
            <a:spLocks noGrp="1"/>
          </p:cNvSpPr>
          <p:nvPr>
            <p:ph type="title"/>
          </p:nvPr>
        </p:nvSpPr>
        <p:spPr/>
        <p:txBody>
          <a:bodyPr/>
          <a:lstStyle/>
          <a:p>
            <a:r>
              <a:rPr lang="en-CA" dirty="0"/>
              <a:t>3. EXTERNAL FORCES</a:t>
            </a:r>
          </a:p>
        </p:txBody>
      </p:sp>
      <p:sp>
        <p:nvSpPr>
          <p:cNvPr id="5" name="Content Placeholder 4">
            <a:extLst>
              <a:ext uri="{FF2B5EF4-FFF2-40B4-BE49-F238E27FC236}">
                <a16:creationId xmlns:a16="http://schemas.microsoft.com/office/drawing/2014/main" id="{C34E43B7-41FD-4CC7-B4DF-2BABDDB3B7A2}"/>
              </a:ext>
            </a:extLst>
          </p:cNvPr>
          <p:cNvSpPr>
            <a:spLocks noGrp="1"/>
          </p:cNvSpPr>
          <p:nvPr>
            <p:ph idx="1"/>
          </p:nvPr>
        </p:nvSpPr>
        <p:spPr>
          <a:xfrm>
            <a:off x="818860" y="2175023"/>
            <a:ext cx="6594312" cy="3696124"/>
          </a:xfrm>
        </p:spPr>
        <p:txBody>
          <a:bodyPr>
            <a:normAutofit/>
          </a:bodyPr>
          <a:lstStyle/>
          <a:p>
            <a:pPr>
              <a:spcBef>
                <a:spcPts val="0"/>
              </a:spcBef>
            </a:pPr>
            <a:r>
              <a:rPr lang="en-US" b="0" dirty="0"/>
              <a:t>EXAMPLES</a:t>
            </a:r>
          </a:p>
          <a:p>
            <a:pPr>
              <a:spcBef>
                <a:spcPts val="0"/>
              </a:spcBef>
            </a:pPr>
            <a:endParaRPr lang="en-US" b="0" dirty="0"/>
          </a:p>
          <a:p>
            <a:pPr marL="342900" indent="-342900">
              <a:spcBef>
                <a:spcPts val="0"/>
              </a:spcBef>
              <a:buFont typeface="Arial" panose="020B0604020202020204" pitchFamily="34" charset="0"/>
              <a:buChar char="•"/>
            </a:pPr>
            <a:r>
              <a:rPr lang="en-US" b="0" dirty="0"/>
              <a:t>Will the COVID-19 virus be under control? Will it resurge multiple times?</a:t>
            </a:r>
          </a:p>
          <a:p>
            <a:pPr marL="342900" indent="-342900">
              <a:spcBef>
                <a:spcPts val="0"/>
              </a:spcBef>
              <a:buFont typeface="Arial" panose="020B0604020202020204" pitchFamily="34" charset="0"/>
              <a:buChar char="•"/>
            </a:pPr>
            <a:r>
              <a:rPr lang="en-US" b="0" dirty="0"/>
              <a:t>Will supply chains outside of Canada or our region be severely disrupted?</a:t>
            </a:r>
          </a:p>
          <a:p>
            <a:pPr marL="342900" indent="-342900">
              <a:spcBef>
                <a:spcPts val="0"/>
              </a:spcBef>
              <a:buFont typeface="Arial" panose="020B0604020202020204" pitchFamily="34" charset="0"/>
              <a:buChar char="•"/>
            </a:pPr>
            <a:r>
              <a:rPr lang="en-US" b="0" dirty="0"/>
              <a:t>Will the Canadian dollar plummet in value?</a:t>
            </a:r>
          </a:p>
          <a:p>
            <a:pPr>
              <a:spcBef>
                <a:spcPts val="0"/>
              </a:spcBef>
            </a:pPr>
            <a:endParaRPr lang="en-US" b="0" dirty="0"/>
          </a:p>
        </p:txBody>
      </p:sp>
      <p:pic>
        <p:nvPicPr>
          <p:cNvPr id="2" name="Picture 1">
            <a:extLst>
              <a:ext uri="{FF2B5EF4-FFF2-40B4-BE49-F238E27FC236}">
                <a16:creationId xmlns:a16="http://schemas.microsoft.com/office/drawing/2014/main" id="{A927E200-8E33-4E05-B0BD-795C97B506B3}"/>
              </a:ext>
            </a:extLst>
          </p:cNvPr>
          <p:cNvPicPr>
            <a:picLocks noChangeAspect="1"/>
          </p:cNvPicPr>
          <p:nvPr/>
        </p:nvPicPr>
        <p:blipFill>
          <a:blip r:embed="rId2"/>
          <a:stretch>
            <a:fillRect/>
          </a:stretch>
        </p:blipFill>
        <p:spPr>
          <a:xfrm>
            <a:off x="7720731" y="2562896"/>
            <a:ext cx="4043966" cy="2189408"/>
          </a:xfrm>
          <a:prstGeom prst="rect">
            <a:avLst/>
          </a:prstGeom>
        </p:spPr>
      </p:pic>
    </p:spTree>
    <p:extLst>
      <p:ext uri="{BB962C8B-B14F-4D97-AF65-F5344CB8AC3E}">
        <p14:creationId xmlns:p14="http://schemas.microsoft.com/office/powerpoint/2010/main" val="140305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FDD3E-1296-4276-888E-5DEC13D8E06D}"/>
              </a:ext>
            </a:extLst>
          </p:cNvPr>
          <p:cNvSpPr>
            <a:spLocks noGrp="1"/>
          </p:cNvSpPr>
          <p:nvPr>
            <p:ph type="title"/>
          </p:nvPr>
        </p:nvSpPr>
        <p:spPr/>
        <p:txBody>
          <a:bodyPr/>
          <a:lstStyle/>
          <a:p>
            <a:r>
              <a:rPr lang="en-CA" dirty="0"/>
              <a:t>4. CRITICAL UNCERTAINTIES</a:t>
            </a:r>
          </a:p>
        </p:txBody>
      </p:sp>
      <p:sp>
        <p:nvSpPr>
          <p:cNvPr id="5" name="Content Placeholder 4">
            <a:extLst>
              <a:ext uri="{FF2B5EF4-FFF2-40B4-BE49-F238E27FC236}">
                <a16:creationId xmlns:a16="http://schemas.microsoft.com/office/drawing/2014/main" id="{C34E43B7-41FD-4CC7-B4DF-2BABDDB3B7A2}"/>
              </a:ext>
            </a:extLst>
          </p:cNvPr>
          <p:cNvSpPr>
            <a:spLocks noGrp="1"/>
          </p:cNvSpPr>
          <p:nvPr>
            <p:ph idx="1"/>
          </p:nvPr>
        </p:nvSpPr>
        <p:spPr>
          <a:xfrm>
            <a:off x="851517" y="1920905"/>
            <a:ext cx="6705928" cy="4550916"/>
          </a:xfrm>
        </p:spPr>
        <p:txBody>
          <a:bodyPr>
            <a:normAutofit/>
          </a:bodyPr>
          <a:lstStyle/>
          <a:p>
            <a:pPr>
              <a:spcBef>
                <a:spcPts val="0"/>
              </a:spcBef>
            </a:pPr>
            <a:r>
              <a:rPr lang="en-US" b="0" dirty="0"/>
              <a:t>This is the step where convergent thinking (prioritization) occurs – the key factors and external forces are narrowed down. </a:t>
            </a:r>
          </a:p>
          <a:p>
            <a:pPr>
              <a:spcBef>
                <a:spcPts val="0"/>
              </a:spcBef>
            </a:pPr>
            <a:endParaRPr lang="en-US" b="0" dirty="0"/>
          </a:p>
          <a:p>
            <a:pPr marL="342900" lvl="1" indent="-342900">
              <a:spcBef>
                <a:spcPts val="0"/>
              </a:spcBef>
              <a:buFont typeface="Arial" panose="020B0604020202020204" pitchFamily="34" charset="0"/>
              <a:buChar char="•"/>
            </a:pPr>
            <a:r>
              <a:rPr lang="en-US" sz="2400" b="0" dirty="0"/>
              <a:t>Cluster together similar ideas/themes.</a:t>
            </a:r>
          </a:p>
          <a:p>
            <a:pPr lvl="1">
              <a:spcBef>
                <a:spcPts val="0"/>
              </a:spcBef>
            </a:pPr>
            <a:endParaRPr lang="en-US" sz="2400" b="0" dirty="0"/>
          </a:p>
          <a:p>
            <a:pPr marL="342900" lvl="1" indent="-342900">
              <a:spcBef>
                <a:spcPts val="0"/>
              </a:spcBef>
              <a:buFont typeface="Arial" panose="020B0604020202020204" pitchFamily="34" charset="0"/>
              <a:buChar char="•"/>
            </a:pPr>
            <a:r>
              <a:rPr lang="en-US" sz="2400" b="0" dirty="0"/>
              <a:t>This step will involve a lot of discussion and debate as you narrow it down to a short list of critical uncertainties.</a:t>
            </a:r>
          </a:p>
          <a:p>
            <a:pPr lvl="1">
              <a:spcBef>
                <a:spcPts val="0"/>
              </a:spcBef>
            </a:pPr>
            <a:endParaRPr lang="en-US" sz="2400" b="0" dirty="0"/>
          </a:p>
          <a:p>
            <a:pPr marL="342900" lvl="1" indent="-342900">
              <a:spcBef>
                <a:spcPts val="0"/>
              </a:spcBef>
              <a:buFont typeface="Arial" panose="020B0604020202020204" pitchFamily="34" charset="0"/>
              <a:buChar char="•"/>
            </a:pPr>
            <a:r>
              <a:rPr lang="en-US" sz="2400" b="0" dirty="0"/>
              <a:t>This is something you may want to do outside of your main group meeting. You still may have a list of up to 10 ideas/themes.</a:t>
            </a:r>
          </a:p>
          <a:p>
            <a:pPr lvl="1">
              <a:spcBef>
                <a:spcPts val="0"/>
              </a:spcBef>
            </a:pPr>
            <a:endParaRPr lang="en-US" b="0" dirty="0"/>
          </a:p>
        </p:txBody>
      </p:sp>
      <p:pic>
        <p:nvPicPr>
          <p:cNvPr id="2" name="Picture 1">
            <a:extLst>
              <a:ext uri="{FF2B5EF4-FFF2-40B4-BE49-F238E27FC236}">
                <a16:creationId xmlns:a16="http://schemas.microsoft.com/office/drawing/2014/main" id="{9131CE04-C4BC-48C5-89C2-97D6FEE56F80}"/>
              </a:ext>
            </a:extLst>
          </p:cNvPr>
          <p:cNvPicPr>
            <a:picLocks noChangeAspect="1"/>
          </p:cNvPicPr>
          <p:nvPr/>
        </p:nvPicPr>
        <p:blipFill>
          <a:blip r:embed="rId2"/>
          <a:stretch>
            <a:fillRect/>
          </a:stretch>
        </p:blipFill>
        <p:spPr>
          <a:xfrm>
            <a:off x="7851359" y="2998325"/>
            <a:ext cx="4043966" cy="2189408"/>
          </a:xfrm>
          <a:prstGeom prst="rect">
            <a:avLst/>
          </a:prstGeom>
        </p:spPr>
      </p:pic>
    </p:spTree>
    <p:extLst>
      <p:ext uri="{BB962C8B-B14F-4D97-AF65-F5344CB8AC3E}">
        <p14:creationId xmlns:p14="http://schemas.microsoft.com/office/powerpoint/2010/main" val="158547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FDD3E-1296-4276-888E-5DEC13D8E06D}"/>
              </a:ext>
            </a:extLst>
          </p:cNvPr>
          <p:cNvSpPr>
            <a:spLocks noGrp="1"/>
          </p:cNvSpPr>
          <p:nvPr>
            <p:ph type="title"/>
          </p:nvPr>
        </p:nvSpPr>
        <p:spPr/>
        <p:txBody>
          <a:bodyPr/>
          <a:lstStyle/>
          <a:p>
            <a:r>
              <a:rPr lang="en-CA" dirty="0"/>
              <a:t>4. CRITICAL UNCERTAINTIES</a:t>
            </a:r>
          </a:p>
        </p:txBody>
      </p:sp>
      <p:sp>
        <p:nvSpPr>
          <p:cNvPr id="5" name="Content Placeholder 4">
            <a:extLst>
              <a:ext uri="{FF2B5EF4-FFF2-40B4-BE49-F238E27FC236}">
                <a16:creationId xmlns:a16="http://schemas.microsoft.com/office/drawing/2014/main" id="{C34E43B7-41FD-4CC7-B4DF-2BABDDB3B7A2}"/>
              </a:ext>
            </a:extLst>
          </p:cNvPr>
          <p:cNvSpPr>
            <a:spLocks noGrp="1"/>
          </p:cNvSpPr>
          <p:nvPr>
            <p:ph idx="1"/>
          </p:nvPr>
        </p:nvSpPr>
        <p:spPr>
          <a:xfrm>
            <a:off x="851517" y="1920905"/>
            <a:ext cx="6474569" cy="4550916"/>
          </a:xfrm>
        </p:spPr>
        <p:txBody>
          <a:bodyPr>
            <a:normAutofit fontScale="92500" lnSpcReduction="10000"/>
          </a:bodyPr>
          <a:lstStyle/>
          <a:p>
            <a:pPr>
              <a:spcBef>
                <a:spcPts val="0"/>
              </a:spcBef>
            </a:pPr>
            <a:r>
              <a:rPr lang="en-US" b="0" dirty="0"/>
              <a:t>Identify 1-3 </a:t>
            </a:r>
            <a:r>
              <a:rPr lang="en-US" dirty="0"/>
              <a:t>key factors </a:t>
            </a:r>
            <a:r>
              <a:rPr lang="en-US" b="0" dirty="0"/>
              <a:t>or </a:t>
            </a:r>
            <a:r>
              <a:rPr lang="en-US" dirty="0"/>
              <a:t>external forces </a:t>
            </a:r>
            <a:r>
              <a:rPr lang="en-US" b="0" dirty="0"/>
              <a:t>that have </a:t>
            </a:r>
            <a:r>
              <a:rPr lang="en-US" dirty="0"/>
              <a:t>highly consequential systemic impacts </a:t>
            </a:r>
            <a:r>
              <a:rPr lang="en-US" b="0" dirty="0"/>
              <a:t>with highly unclear outcomes.  </a:t>
            </a:r>
            <a:endParaRPr lang="en-US" dirty="0"/>
          </a:p>
          <a:p>
            <a:pPr>
              <a:spcBef>
                <a:spcPts val="0"/>
              </a:spcBef>
            </a:pPr>
            <a:endParaRPr lang="en-US" b="0" dirty="0"/>
          </a:p>
          <a:p>
            <a:pPr>
              <a:spcBef>
                <a:spcPts val="0"/>
              </a:spcBef>
            </a:pPr>
            <a:r>
              <a:rPr lang="en-US" dirty="0"/>
              <a:t>GOOD EXAMPLE</a:t>
            </a:r>
            <a:r>
              <a:rPr lang="en-US" b="0" dirty="0"/>
              <a:t>: Will periods of strong social distancing re-emerge for the next two years?</a:t>
            </a:r>
          </a:p>
          <a:p>
            <a:pPr>
              <a:spcBef>
                <a:spcPts val="0"/>
              </a:spcBef>
            </a:pPr>
            <a:endParaRPr lang="en-US" b="0" dirty="0"/>
          </a:p>
          <a:p>
            <a:pPr>
              <a:spcBef>
                <a:spcPts val="0"/>
              </a:spcBef>
            </a:pPr>
            <a:r>
              <a:rPr lang="en-US" dirty="0"/>
              <a:t>BAD EXAMPLE: </a:t>
            </a:r>
            <a:r>
              <a:rPr lang="en-US" b="0" dirty="0"/>
              <a:t>Will there be an alien invasion in the next two years? (consequential, but unlikely)</a:t>
            </a:r>
          </a:p>
          <a:p>
            <a:pPr marL="342900" indent="-342900">
              <a:spcBef>
                <a:spcPts val="0"/>
              </a:spcBef>
              <a:buFont typeface="Arial" panose="020B0604020202020204" pitchFamily="34" charset="0"/>
              <a:buChar char="•"/>
            </a:pPr>
            <a:endParaRPr lang="en-US" dirty="0"/>
          </a:p>
          <a:p>
            <a:pPr>
              <a:spcBef>
                <a:spcPts val="0"/>
              </a:spcBef>
            </a:pPr>
            <a:r>
              <a:rPr lang="en-US" dirty="0"/>
              <a:t>NARROW DOWN </a:t>
            </a:r>
            <a:r>
              <a:rPr lang="en-US" b="0" dirty="0"/>
              <a:t>list of variables/drivers using information collected online and in the community.</a:t>
            </a:r>
          </a:p>
          <a:p>
            <a:pPr>
              <a:spcBef>
                <a:spcPts val="0"/>
              </a:spcBef>
            </a:pPr>
            <a:endParaRPr lang="en-US" b="0" dirty="0"/>
          </a:p>
          <a:p>
            <a:pPr>
              <a:spcBef>
                <a:spcPts val="0"/>
              </a:spcBef>
            </a:pPr>
            <a:r>
              <a:rPr lang="en-US" b="0" dirty="0"/>
              <a:t>What are the most uncertain factors for your region?</a:t>
            </a:r>
          </a:p>
        </p:txBody>
      </p:sp>
      <p:pic>
        <p:nvPicPr>
          <p:cNvPr id="2" name="Picture 1">
            <a:extLst>
              <a:ext uri="{FF2B5EF4-FFF2-40B4-BE49-F238E27FC236}">
                <a16:creationId xmlns:a16="http://schemas.microsoft.com/office/drawing/2014/main" id="{98C90CB8-D674-432C-B9A7-4E82E7118CB4}"/>
              </a:ext>
            </a:extLst>
          </p:cNvPr>
          <p:cNvPicPr>
            <a:picLocks noChangeAspect="1"/>
          </p:cNvPicPr>
          <p:nvPr/>
        </p:nvPicPr>
        <p:blipFill>
          <a:blip r:embed="rId2"/>
          <a:stretch>
            <a:fillRect/>
          </a:stretch>
        </p:blipFill>
        <p:spPr>
          <a:xfrm>
            <a:off x="7633646" y="2954782"/>
            <a:ext cx="4043966" cy="2189408"/>
          </a:xfrm>
          <a:prstGeom prst="rect">
            <a:avLst/>
          </a:prstGeom>
        </p:spPr>
      </p:pic>
    </p:spTree>
    <p:extLst>
      <p:ext uri="{BB962C8B-B14F-4D97-AF65-F5344CB8AC3E}">
        <p14:creationId xmlns:p14="http://schemas.microsoft.com/office/powerpoint/2010/main" val="97437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CD1B-93AB-4B8D-9B33-ED29D31D9610}"/>
              </a:ext>
            </a:extLst>
          </p:cNvPr>
          <p:cNvSpPr>
            <a:spLocks noGrp="1"/>
          </p:cNvSpPr>
          <p:nvPr>
            <p:ph type="title"/>
          </p:nvPr>
        </p:nvSpPr>
        <p:spPr/>
        <p:txBody>
          <a:bodyPr/>
          <a:lstStyle/>
          <a:p>
            <a:r>
              <a:rPr lang="en-CA" dirty="0"/>
              <a:t>5. SCENARIO LOGICS</a:t>
            </a:r>
          </a:p>
        </p:txBody>
      </p:sp>
      <p:sp>
        <p:nvSpPr>
          <p:cNvPr id="3" name="Content Placeholder 2">
            <a:extLst>
              <a:ext uri="{FF2B5EF4-FFF2-40B4-BE49-F238E27FC236}">
                <a16:creationId xmlns:a16="http://schemas.microsoft.com/office/drawing/2014/main" id="{321AB7D8-5A18-4FC0-968A-4B7ECFF0C8FC}"/>
              </a:ext>
            </a:extLst>
          </p:cNvPr>
          <p:cNvSpPr>
            <a:spLocks noGrp="1"/>
          </p:cNvSpPr>
          <p:nvPr>
            <p:ph idx="1"/>
          </p:nvPr>
        </p:nvSpPr>
        <p:spPr>
          <a:xfrm>
            <a:off x="1295400" y="1828799"/>
            <a:ext cx="6215743" cy="4691743"/>
          </a:xfrm>
        </p:spPr>
        <p:txBody>
          <a:bodyPr>
            <a:normAutofit fontScale="92500" lnSpcReduction="10000"/>
          </a:bodyPr>
          <a:lstStyle/>
          <a:p>
            <a:r>
              <a:rPr lang="en-US" dirty="0"/>
              <a:t>How do we get from 70+ to 10+ to 2 - 5? What are the best ideas to develop into your region’s scenarios?</a:t>
            </a:r>
          </a:p>
          <a:p>
            <a:pPr marL="571500" lvl="2" indent="-342900"/>
            <a:r>
              <a:rPr lang="en-US" sz="2400" dirty="0"/>
              <a:t>The group will narrow all the possible futures down to TWO critical uncertainties that will plot on a 2 x 2 matrix to generate FOUR scenario logics on each point of the axis.</a:t>
            </a:r>
          </a:p>
          <a:p>
            <a:pPr marL="571500" lvl="2" indent="-342900"/>
            <a:r>
              <a:rPr lang="en-US" sz="2400" dirty="0"/>
              <a:t>Scenarios identified by determining outcomes of the critical uncertainties (step 4), then scenarios are elaborated through scenario logics (step 5) using drivers identified in steps 2 and 3.</a:t>
            </a:r>
          </a:p>
          <a:p>
            <a:pPr marL="571500" lvl="2" indent="-342900"/>
            <a:r>
              <a:rPr lang="en-US" sz="2400" dirty="0"/>
              <a:t>They will describe the entire economy, not a specific industry/organization.</a:t>
            </a:r>
          </a:p>
          <a:p>
            <a:pPr lvl="2" indent="0">
              <a:buNone/>
            </a:pPr>
            <a:endParaRPr lang="en-US" dirty="0"/>
          </a:p>
          <a:p>
            <a:endParaRPr lang="en-CA" dirty="0"/>
          </a:p>
        </p:txBody>
      </p:sp>
      <p:pic>
        <p:nvPicPr>
          <p:cNvPr id="5" name="Picture 4">
            <a:extLst>
              <a:ext uri="{FF2B5EF4-FFF2-40B4-BE49-F238E27FC236}">
                <a16:creationId xmlns:a16="http://schemas.microsoft.com/office/drawing/2014/main" id="{95F0A199-6F23-4EEA-84DA-51B09CAF7DC7}"/>
              </a:ext>
            </a:extLst>
          </p:cNvPr>
          <p:cNvPicPr>
            <a:picLocks noChangeAspect="1"/>
          </p:cNvPicPr>
          <p:nvPr/>
        </p:nvPicPr>
        <p:blipFill>
          <a:blip r:embed="rId2"/>
          <a:stretch>
            <a:fillRect/>
          </a:stretch>
        </p:blipFill>
        <p:spPr>
          <a:xfrm>
            <a:off x="7511143" y="2976553"/>
            <a:ext cx="4043966" cy="2189408"/>
          </a:xfrm>
          <a:prstGeom prst="rect">
            <a:avLst/>
          </a:prstGeom>
        </p:spPr>
      </p:pic>
    </p:spTree>
    <p:extLst>
      <p:ext uri="{BB962C8B-B14F-4D97-AF65-F5344CB8AC3E}">
        <p14:creationId xmlns:p14="http://schemas.microsoft.com/office/powerpoint/2010/main" val="75106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CD1B-93AB-4B8D-9B33-ED29D31D9610}"/>
              </a:ext>
            </a:extLst>
          </p:cNvPr>
          <p:cNvSpPr>
            <a:spLocks noGrp="1"/>
          </p:cNvSpPr>
          <p:nvPr>
            <p:ph type="title"/>
          </p:nvPr>
        </p:nvSpPr>
        <p:spPr/>
        <p:txBody>
          <a:bodyPr/>
          <a:lstStyle/>
          <a:p>
            <a:r>
              <a:rPr lang="en-CA" dirty="0"/>
              <a:t>5. SCENARIO LOGICS</a:t>
            </a:r>
          </a:p>
        </p:txBody>
      </p:sp>
      <p:sp>
        <p:nvSpPr>
          <p:cNvPr id="6" name="Content Placeholder 5">
            <a:extLst>
              <a:ext uri="{FF2B5EF4-FFF2-40B4-BE49-F238E27FC236}">
                <a16:creationId xmlns:a16="http://schemas.microsoft.com/office/drawing/2014/main" id="{F00EA047-4006-49F9-964E-25A8B13C5528}"/>
              </a:ext>
            </a:extLst>
          </p:cNvPr>
          <p:cNvSpPr>
            <a:spLocks noGrp="1"/>
          </p:cNvSpPr>
          <p:nvPr>
            <p:ph idx="1"/>
          </p:nvPr>
        </p:nvSpPr>
        <p:spPr>
          <a:xfrm>
            <a:off x="635051" y="1861457"/>
            <a:ext cx="6585857" cy="4343400"/>
          </a:xfrm>
        </p:spPr>
        <p:txBody>
          <a:bodyPr/>
          <a:lstStyle/>
          <a:p>
            <a:r>
              <a:rPr lang="en-US" sz="1800" dirty="0"/>
              <a:t>Example of a 2 x 2 matrix with four scenario logics on each point of the axis. This is a scenario matrix for the effect of the COVID-19 pandemic on the workforce.</a:t>
            </a:r>
          </a:p>
          <a:p>
            <a:endParaRPr lang="en-US" dirty="0"/>
          </a:p>
          <a:p>
            <a:r>
              <a:rPr lang="en-US" dirty="0"/>
              <a:t> </a:t>
            </a:r>
            <a:endParaRPr lang="en-CA" dirty="0"/>
          </a:p>
        </p:txBody>
      </p:sp>
      <p:pic>
        <p:nvPicPr>
          <p:cNvPr id="8" name="Picture 7">
            <a:extLst>
              <a:ext uri="{FF2B5EF4-FFF2-40B4-BE49-F238E27FC236}">
                <a16:creationId xmlns:a16="http://schemas.microsoft.com/office/drawing/2014/main" id="{AB2FC171-B376-4B0E-8EF2-920DC925EF8E}"/>
              </a:ext>
            </a:extLst>
          </p:cNvPr>
          <p:cNvPicPr>
            <a:picLocks noChangeAspect="1"/>
          </p:cNvPicPr>
          <p:nvPr/>
        </p:nvPicPr>
        <p:blipFill>
          <a:blip r:embed="rId2"/>
          <a:stretch>
            <a:fillRect/>
          </a:stretch>
        </p:blipFill>
        <p:spPr>
          <a:xfrm>
            <a:off x="1295400" y="3058063"/>
            <a:ext cx="4971245" cy="2871989"/>
          </a:xfrm>
          <a:prstGeom prst="rect">
            <a:avLst/>
          </a:prstGeom>
        </p:spPr>
      </p:pic>
      <p:pic>
        <p:nvPicPr>
          <p:cNvPr id="9" name="Picture 8">
            <a:extLst>
              <a:ext uri="{FF2B5EF4-FFF2-40B4-BE49-F238E27FC236}">
                <a16:creationId xmlns:a16="http://schemas.microsoft.com/office/drawing/2014/main" id="{D320E830-9B37-46B2-A9E1-128BE8CA17B2}"/>
              </a:ext>
            </a:extLst>
          </p:cNvPr>
          <p:cNvPicPr>
            <a:picLocks noChangeAspect="1"/>
          </p:cNvPicPr>
          <p:nvPr/>
        </p:nvPicPr>
        <p:blipFill>
          <a:blip r:embed="rId3"/>
          <a:stretch>
            <a:fillRect/>
          </a:stretch>
        </p:blipFill>
        <p:spPr>
          <a:xfrm>
            <a:off x="7655417" y="3058063"/>
            <a:ext cx="4043966" cy="2189408"/>
          </a:xfrm>
          <a:prstGeom prst="rect">
            <a:avLst/>
          </a:prstGeom>
        </p:spPr>
      </p:pic>
    </p:spTree>
    <p:extLst>
      <p:ext uri="{BB962C8B-B14F-4D97-AF65-F5344CB8AC3E}">
        <p14:creationId xmlns:p14="http://schemas.microsoft.com/office/powerpoint/2010/main" val="388162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CD1B-93AB-4B8D-9B33-ED29D31D9610}"/>
              </a:ext>
            </a:extLst>
          </p:cNvPr>
          <p:cNvSpPr>
            <a:spLocks noGrp="1"/>
          </p:cNvSpPr>
          <p:nvPr>
            <p:ph type="title"/>
          </p:nvPr>
        </p:nvSpPr>
        <p:spPr/>
        <p:txBody>
          <a:bodyPr/>
          <a:lstStyle/>
          <a:p>
            <a:r>
              <a:rPr lang="en-CA" dirty="0"/>
              <a:t>6. SCENARIOS</a:t>
            </a:r>
          </a:p>
        </p:txBody>
      </p:sp>
      <p:sp>
        <p:nvSpPr>
          <p:cNvPr id="3" name="Content Placeholder 2">
            <a:extLst>
              <a:ext uri="{FF2B5EF4-FFF2-40B4-BE49-F238E27FC236}">
                <a16:creationId xmlns:a16="http://schemas.microsoft.com/office/drawing/2014/main" id="{321AB7D8-5A18-4FC0-968A-4B7ECFF0C8FC}"/>
              </a:ext>
            </a:extLst>
          </p:cNvPr>
          <p:cNvSpPr>
            <a:spLocks noGrp="1"/>
          </p:cNvSpPr>
          <p:nvPr>
            <p:ph idx="1"/>
          </p:nvPr>
        </p:nvSpPr>
        <p:spPr>
          <a:xfrm>
            <a:off x="1295401" y="1828800"/>
            <a:ext cx="5780314" cy="4343400"/>
          </a:xfrm>
        </p:spPr>
        <p:txBody>
          <a:bodyPr>
            <a:normAutofit/>
          </a:bodyPr>
          <a:lstStyle/>
          <a:p>
            <a:r>
              <a:rPr lang="en-US" dirty="0"/>
              <a:t>How do you tell the story of your scenarios?</a:t>
            </a:r>
          </a:p>
          <a:p>
            <a:pPr marL="571500" lvl="2" indent="-342900"/>
            <a:r>
              <a:rPr lang="en-US" sz="2400" dirty="0"/>
              <a:t>Have your group write newspaper headlines or elevator pitches on post-it notes. </a:t>
            </a:r>
          </a:p>
          <a:p>
            <a:pPr marL="571500" lvl="2" indent="-342900"/>
            <a:r>
              <a:rPr lang="en-US" sz="2400" dirty="0"/>
              <a:t>You may want to take these ideas away to write the narrative around your scenarios.</a:t>
            </a:r>
          </a:p>
          <a:p>
            <a:pPr marL="571500" lvl="2" indent="-342900"/>
            <a:r>
              <a:rPr lang="en-US" sz="2400" dirty="0"/>
              <a:t>Discuss what could possibly happen in your scenario story that would affect the focal issue. </a:t>
            </a:r>
          </a:p>
          <a:p>
            <a:pPr lvl="2" indent="0">
              <a:buNone/>
            </a:pPr>
            <a:endParaRPr lang="en-US" dirty="0"/>
          </a:p>
          <a:p>
            <a:endParaRPr lang="en-CA" dirty="0"/>
          </a:p>
        </p:txBody>
      </p:sp>
      <p:pic>
        <p:nvPicPr>
          <p:cNvPr id="5" name="Picture 4">
            <a:extLst>
              <a:ext uri="{FF2B5EF4-FFF2-40B4-BE49-F238E27FC236}">
                <a16:creationId xmlns:a16="http://schemas.microsoft.com/office/drawing/2014/main" id="{FF31A263-D664-4B24-A219-D84EF69BE84C}"/>
              </a:ext>
            </a:extLst>
          </p:cNvPr>
          <p:cNvPicPr>
            <a:picLocks noChangeAspect="1"/>
          </p:cNvPicPr>
          <p:nvPr/>
        </p:nvPicPr>
        <p:blipFill>
          <a:blip r:embed="rId2"/>
          <a:stretch>
            <a:fillRect/>
          </a:stretch>
        </p:blipFill>
        <p:spPr>
          <a:xfrm>
            <a:off x="7405045" y="2824153"/>
            <a:ext cx="4043966" cy="2189408"/>
          </a:xfrm>
          <a:prstGeom prst="rect">
            <a:avLst/>
          </a:prstGeom>
        </p:spPr>
      </p:pic>
    </p:spTree>
    <p:extLst>
      <p:ext uri="{BB962C8B-B14F-4D97-AF65-F5344CB8AC3E}">
        <p14:creationId xmlns:p14="http://schemas.microsoft.com/office/powerpoint/2010/main" val="247555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BEA9-0689-4ED5-A65D-87DF3D60D8AB}"/>
              </a:ext>
            </a:extLst>
          </p:cNvPr>
          <p:cNvSpPr>
            <a:spLocks noGrp="1"/>
          </p:cNvSpPr>
          <p:nvPr>
            <p:ph type="title"/>
          </p:nvPr>
        </p:nvSpPr>
        <p:spPr/>
        <p:txBody>
          <a:bodyPr>
            <a:normAutofit/>
          </a:bodyPr>
          <a:lstStyle/>
          <a:p>
            <a:r>
              <a:rPr lang="en-CA" dirty="0"/>
              <a:t>7. IMPLICATIONS AND OPTIONS</a:t>
            </a:r>
          </a:p>
        </p:txBody>
      </p:sp>
      <p:sp>
        <p:nvSpPr>
          <p:cNvPr id="3" name="Content Placeholder 2">
            <a:extLst>
              <a:ext uri="{FF2B5EF4-FFF2-40B4-BE49-F238E27FC236}">
                <a16:creationId xmlns:a16="http://schemas.microsoft.com/office/drawing/2014/main" id="{788A5889-3A6F-4C6F-8EA2-A831CCE1216E}"/>
              </a:ext>
            </a:extLst>
          </p:cNvPr>
          <p:cNvSpPr>
            <a:spLocks noGrp="1"/>
          </p:cNvSpPr>
          <p:nvPr>
            <p:ph idx="1"/>
          </p:nvPr>
        </p:nvSpPr>
        <p:spPr>
          <a:xfrm>
            <a:off x="1295400" y="1828800"/>
            <a:ext cx="5780314" cy="4637314"/>
          </a:xfrm>
        </p:spPr>
        <p:txBody>
          <a:bodyPr>
            <a:normAutofit/>
          </a:bodyPr>
          <a:lstStyle/>
          <a:p>
            <a:r>
              <a:rPr lang="en-US" b="0" dirty="0"/>
              <a:t>7. Based on scenarios, draw up options for actions/interventions.</a:t>
            </a:r>
          </a:p>
          <a:p>
            <a:r>
              <a:rPr lang="en-US" b="0" dirty="0"/>
              <a:t>What are the implications of each scenario? What are the strategic options for each of these implications? What will be our action plans?</a:t>
            </a:r>
          </a:p>
          <a:p>
            <a:r>
              <a:rPr lang="en-US" dirty="0"/>
              <a:t>Evaluate</a:t>
            </a:r>
            <a:r>
              <a:rPr lang="en-US" b="0" dirty="0"/>
              <a:t> the value/importance of various interventions through conversations with key informants, then through survey research.</a:t>
            </a:r>
          </a:p>
        </p:txBody>
      </p:sp>
      <p:pic>
        <p:nvPicPr>
          <p:cNvPr id="5" name="Picture 4">
            <a:extLst>
              <a:ext uri="{FF2B5EF4-FFF2-40B4-BE49-F238E27FC236}">
                <a16:creationId xmlns:a16="http://schemas.microsoft.com/office/drawing/2014/main" id="{56586AAC-243C-4BF6-9846-210945D4B3CF}"/>
              </a:ext>
            </a:extLst>
          </p:cNvPr>
          <p:cNvPicPr>
            <a:picLocks noChangeAspect="1"/>
          </p:cNvPicPr>
          <p:nvPr/>
        </p:nvPicPr>
        <p:blipFill>
          <a:blip r:embed="rId2"/>
          <a:stretch>
            <a:fillRect/>
          </a:stretch>
        </p:blipFill>
        <p:spPr>
          <a:xfrm>
            <a:off x="7775160" y="2704411"/>
            <a:ext cx="4043966" cy="2189408"/>
          </a:xfrm>
          <a:prstGeom prst="rect">
            <a:avLst/>
          </a:prstGeom>
        </p:spPr>
      </p:pic>
    </p:spTree>
    <p:extLst>
      <p:ext uri="{BB962C8B-B14F-4D97-AF65-F5344CB8AC3E}">
        <p14:creationId xmlns:p14="http://schemas.microsoft.com/office/powerpoint/2010/main" val="148600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BEA9-0689-4ED5-A65D-87DF3D60D8AB}"/>
              </a:ext>
            </a:extLst>
          </p:cNvPr>
          <p:cNvSpPr>
            <a:spLocks noGrp="1"/>
          </p:cNvSpPr>
          <p:nvPr>
            <p:ph type="title"/>
          </p:nvPr>
        </p:nvSpPr>
        <p:spPr/>
        <p:txBody>
          <a:bodyPr>
            <a:normAutofit/>
          </a:bodyPr>
          <a:lstStyle/>
          <a:p>
            <a:r>
              <a:rPr lang="en-CA" dirty="0"/>
              <a:t>8. EARLY INDICATORS</a:t>
            </a:r>
          </a:p>
        </p:txBody>
      </p:sp>
      <p:sp>
        <p:nvSpPr>
          <p:cNvPr id="3" name="Content Placeholder 2">
            <a:extLst>
              <a:ext uri="{FF2B5EF4-FFF2-40B4-BE49-F238E27FC236}">
                <a16:creationId xmlns:a16="http://schemas.microsoft.com/office/drawing/2014/main" id="{788A5889-3A6F-4C6F-8EA2-A831CCE1216E}"/>
              </a:ext>
            </a:extLst>
          </p:cNvPr>
          <p:cNvSpPr>
            <a:spLocks noGrp="1"/>
          </p:cNvSpPr>
          <p:nvPr>
            <p:ph idx="1"/>
          </p:nvPr>
        </p:nvSpPr>
        <p:spPr>
          <a:xfrm>
            <a:off x="1295400" y="1828800"/>
            <a:ext cx="5856514" cy="4637314"/>
          </a:xfrm>
        </p:spPr>
        <p:txBody>
          <a:bodyPr>
            <a:normAutofit/>
          </a:bodyPr>
          <a:lstStyle/>
          <a:p>
            <a:r>
              <a:rPr lang="en-US" b="0" dirty="0"/>
              <a:t>8. Determine </a:t>
            </a:r>
            <a:r>
              <a:rPr lang="en-US" dirty="0"/>
              <a:t>measurable indicators </a:t>
            </a:r>
            <a:r>
              <a:rPr lang="en-US" b="0" dirty="0"/>
              <a:t>that can be used to </a:t>
            </a:r>
            <a:r>
              <a:rPr lang="en-US" dirty="0"/>
              <a:t>monitor </a:t>
            </a:r>
            <a:r>
              <a:rPr lang="en-US" b="0" dirty="0"/>
              <a:t>how critical uncertainties trend, and what scenario may become reality.</a:t>
            </a:r>
          </a:p>
          <a:p>
            <a:pPr marL="571500" lvl="2" indent="-342900"/>
            <a:r>
              <a:rPr lang="en-CA" sz="2400" b="0" dirty="0"/>
              <a:t>What sort of indicators could be identified to show which of the probable/future scenarios we are trending toward?</a:t>
            </a:r>
          </a:p>
          <a:p>
            <a:pPr marL="571500" lvl="2" indent="-342900"/>
            <a:r>
              <a:rPr lang="en-CA" sz="2400" dirty="0"/>
              <a:t>T</a:t>
            </a:r>
            <a:r>
              <a:rPr lang="en-CA" sz="2400" b="0" dirty="0"/>
              <a:t>hese indicators will be logical.</a:t>
            </a:r>
          </a:p>
        </p:txBody>
      </p:sp>
      <p:pic>
        <p:nvPicPr>
          <p:cNvPr id="5" name="Picture 4">
            <a:extLst>
              <a:ext uri="{FF2B5EF4-FFF2-40B4-BE49-F238E27FC236}">
                <a16:creationId xmlns:a16="http://schemas.microsoft.com/office/drawing/2014/main" id="{9E5341A6-92EB-437F-8F38-45C888D68A0F}"/>
              </a:ext>
            </a:extLst>
          </p:cNvPr>
          <p:cNvPicPr>
            <a:picLocks noChangeAspect="1"/>
          </p:cNvPicPr>
          <p:nvPr/>
        </p:nvPicPr>
        <p:blipFill>
          <a:blip r:embed="rId2"/>
          <a:stretch>
            <a:fillRect/>
          </a:stretch>
        </p:blipFill>
        <p:spPr>
          <a:xfrm>
            <a:off x="7873131" y="2704411"/>
            <a:ext cx="4043966" cy="2189408"/>
          </a:xfrm>
          <a:prstGeom prst="rect">
            <a:avLst/>
          </a:prstGeom>
        </p:spPr>
      </p:pic>
    </p:spTree>
    <p:extLst>
      <p:ext uri="{BB962C8B-B14F-4D97-AF65-F5344CB8AC3E}">
        <p14:creationId xmlns:p14="http://schemas.microsoft.com/office/powerpoint/2010/main" val="370943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76A3-317A-46E2-9AF3-37225AA254C6}"/>
              </a:ext>
            </a:extLst>
          </p:cNvPr>
          <p:cNvSpPr>
            <a:spLocks noGrp="1"/>
          </p:cNvSpPr>
          <p:nvPr>
            <p:ph type="title"/>
          </p:nvPr>
        </p:nvSpPr>
        <p:spPr/>
        <p:txBody>
          <a:bodyPr>
            <a:normAutofit/>
          </a:bodyPr>
          <a:lstStyle/>
          <a:p>
            <a:r>
              <a:rPr lang="en-CA" dirty="0"/>
              <a:t>EVALUATION OF YOUR SCENARIOS</a:t>
            </a:r>
          </a:p>
        </p:txBody>
      </p:sp>
      <p:sp>
        <p:nvSpPr>
          <p:cNvPr id="3" name="Content Placeholder 2">
            <a:extLst>
              <a:ext uri="{FF2B5EF4-FFF2-40B4-BE49-F238E27FC236}">
                <a16:creationId xmlns:a16="http://schemas.microsoft.com/office/drawing/2014/main" id="{EA6D0B32-DDB6-4952-91DD-A9B9DCC513A5}"/>
              </a:ext>
            </a:extLst>
          </p:cNvPr>
          <p:cNvSpPr>
            <a:spLocks noGrp="1"/>
          </p:cNvSpPr>
          <p:nvPr>
            <p:ph idx="1"/>
          </p:nvPr>
        </p:nvSpPr>
        <p:spPr/>
        <p:txBody>
          <a:bodyPr>
            <a:normAutofit/>
          </a:bodyPr>
          <a:lstStyle/>
          <a:p>
            <a:endParaRPr lang="en-CA" dirty="0"/>
          </a:p>
          <a:p>
            <a:r>
              <a:rPr lang="en-CA" dirty="0"/>
              <a:t>Test the assumptions </a:t>
            </a:r>
            <a:r>
              <a:rPr lang="en-CA" b="0" dirty="0"/>
              <a:t>(i.e. the cause and effect of other driving factors) that define the </a:t>
            </a:r>
            <a:r>
              <a:rPr lang="en-CA" b="0" u="sng" dirty="0"/>
              <a:t>draft</a:t>
            </a:r>
            <a:r>
              <a:rPr lang="en-CA" b="0" dirty="0"/>
              <a:t> scenarios.</a:t>
            </a:r>
          </a:p>
          <a:p>
            <a:r>
              <a:rPr lang="en-CA" dirty="0"/>
              <a:t>Evaluate</a:t>
            </a:r>
            <a:r>
              <a:rPr lang="en-CA" b="0" dirty="0"/>
              <a:t> </a:t>
            </a:r>
            <a:r>
              <a:rPr lang="en-CA" dirty="0"/>
              <a:t>the need and relative importance of various proposed actions/interventions </a:t>
            </a:r>
            <a:r>
              <a:rPr lang="en-CA" b="0" dirty="0"/>
              <a:t>for each scenario.</a:t>
            </a:r>
          </a:p>
          <a:p>
            <a:r>
              <a:rPr lang="en-US" b="0" dirty="0"/>
              <a:t>We are trying to validate if we got the axis right.</a:t>
            </a:r>
            <a:endParaRPr lang="en-CA" b="0" dirty="0"/>
          </a:p>
          <a:p>
            <a:endParaRPr lang="en-CA" dirty="0"/>
          </a:p>
        </p:txBody>
      </p:sp>
    </p:spTree>
    <p:extLst>
      <p:ext uri="{BB962C8B-B14F-4D97-AF65-F5344CB8AC3E}">
        <p14:creationId xmlns:p14="http://schemas.microsoft.com/office/powerpoint/2010/main" val="38516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778FD-38C0-441D-A3F8-5115AEBE2A46}"/>
              </a:ext>
            </a:extLst>
          </p:cNvPr>
          <p:cNvSpPr>
            <a:spLocks noGrp="1"/>
          </p:cNvSpPr>
          <p:nvPr>
            <p:ph type="ctrTitle"/>
          </p:nvPr>
        </p:nvSpPr>
        <p:spPr/>
        <p:txBody>
          <a:bodyPr/>
          <a:lstStyle/>
          <a:p>
            <a:r>
              <a:rPr lang="en-US" dirty="0"/>
              <a:t>T</a:t>
            </a:r>
            <a:r>
              <a:rPr lang="en-CA" dirty="0" err="1"/>
              <a:t>OPICS</a:t>
            </a:r>
            <a:r>
              <a:rPr lang="en-CA" dirty="0"/>
              <a:t> COVERED</a:t>
            </a:r>
          </a:p>
        </p:txBody>
      </p:sp>
      <p:sp>
        <p:nvSpPr>
          <p:cNvPr id="5" name="Subtitle 4">
            <a:extLst>
              <a:ext uri="{FF2B5EF4-FFF2-40B4-BE49-F238E27FC236}">
                <a16:creationId xmlns:a16="http://schemas.microsoft.com/office/drawing/2014/main" id="{C742854C-1B7E-4609-96AA-D4976234C4A0}"/>
              </a:ext>
            </a:extLst>
          </p:cNvPr>
          <p:cNvSpPr>
            <a:spLocks noGrp="1"/>
          </p:cNvSpPr>
          <p:nvPr>
            <p:ph type="subTitle" idx="1"/>
          </p:nvPr>
        </p:nvSpPr>
        <p:spPr>
          <a:xfrm>
            <a:off x="844702" y="1232094"/>
            <a:ext cx="5668132" cy="4983983"/>
          </a:xfrm>
        </p:spPr>
        <p:txBody>
          <a:bodyPr>
            <a:normAutofit/>
          </a:bodyPr>
          <a:lstStyle/>
          <a:p>
            <a:pPr marL="342900" indent="-342900">
              <a:buFont typeface="+mj-lt"/>
              <a:buAutoNum type="arabicPeriod"/>
            </a:pPr>
            <a:endParaRPr lang="en-CA" dirty="0"/>
          </a:p>
          <a:p>
            <a:pPr marL="342900" indent="-342900">
              <a:buFont typeface="+mj-lt"/>
              <a:buAutoNum type="arabicPeriod"/>
            </a:pPr>
            <a:r>
              <a:rPr lang="en-CA" sz="2400" dirty="0"/>
              <a:t>Introduction to Scenario Planning Framework</a:t>
            </a:r>
          </a:p>
          <a:p>
            <a:pPr marL="342900" indent="-342900">
              <a:buFont typeface="+mj-lt"/>
              <a:buAutoNum type="arabicPeriod"/>
            </a:pPr>
            <a:r>
              <a:rPr lang="en-CA" sz="2400" dirty="0"/>
              <a:t>The Focal Issue</a:t>
            </a:r>
          </a:p>
          <a:p>
            <a:pPr marL="342900" indent="-342900">
              <a:buFont typeface="+mj-lt"/>
              <a:buAutoNum type="arabicPeriod"/>
            </a:pPr>
            <a:r>
              <a:rPr lang="en-CA" sz="2400" dirty="0"/>
              <a:t>Key Factors</a:t>
            </a:r>
          </a:p>
          <a:p>
            <a:pPr marL="342900" indent="-342900">
              <a:buFont typeface="+mj-lt"/>
              <a:buAutoNum type="arabicPeriod"/>
            </a:pPr>
            <a:r>
              <a:rPr lang="en-US" sz="2400" dirty="0"/>
              <a:t>E</a:t>
            </a:r>
            <a:r>
              <a:rPr lang="en-CA" sz="2400" dirty="0" err="1"/>
              <a:t>xternal</a:t>
            </a:r>
            <a:r>
              <a:rPr lang="en-CA" sz="2400" dirty="0"/>
              <a:t> Forces</a:t>
            </a:r>
          </a:p>
          <a:p>
            <a:pPr marL="342900" indent="-342900">
              <a:buFont typeface="+mj-lt"/>
              <a:buAutoNum type="arabicPeriod"/>
            </a:pPr>
            <a:r>
              <a:rPr lang="en-US" sz="2400" dirty="0"/>
              <a:t>C</a:t>
            </a:r>
            <a:r>
              <a:rPr lang="en-CA" sz="2400" dirty="0" err="1"/>
              <a:t>ritical</a:t>
            </a:r>
            <a:r>
              <a:rPr lang="en-CA" sz="2400" dirty="0"/>
              <a:t> Uncertainties</a:t>
            </a:r>
          </a:p>
          <a:p>
            <a:pPr marL="342900" indent="-342900">
              <a:buFont typeface="+mj-lt"/>
              <a:buAutoNum type="arabicPeriod"/>
            </a:pPr>
            <a:r>
              <a:rPr lang="en-US" sz="2400" dirty="0"/>
              <a:t>Scenario Logics</a:t>
            </a:r>
          </a:p>
        </p:txBody>
      </p:sp>
      <p:sp>
        <p:nvSpPr>
          <p:cNvPr id="3" name="Picture Placeholder 2">
            <a:extLst>
              <a:ext uri="{FF2B5EF4-FFF2-40B4-BE49-F238E27FC236}">
                <a16:creationId xmlns:a16="http://schemas.microsoft.com/office/drawing/2014/main" id="{2935E5A6-EF9D-42F4-BB35-5BFEB699EF01}"/>
              </a:ext>
            </a:extLst>
          </p:cNvPr>
          <p:cNvSpPr>
            <a:spLocks noGrp="1"/>
          </p:cNvSpPr>
          <p:nvPr>
            <p:ph type="pic" sz="quarter" idx="10"/>
          </p:nvPr>
        </p:nvSpPr>
        <p:spPr/>
      </p:sp>
    </p:spTree>
    <p:extLst>
      <p:ext uri="{BB962C8B-B14F-4D97-AF65-F5344CB8AC3E}">
        <p14:creationId xmlns:p14="http://schemas.microsoft.com/office/powerpoint/2010/main" val="196513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B8F76-4B61-4D5C-A5F7-B10147F9A6E2}"/>
              </a:ext>
            </a:extLst>
          </p:cNvPr>
          <p:cNvSpPr>
            <a:spLocks noGrp="1"/>
          </p:cNvSpPr>
          <p:nvPr>
            <p:ph type="title"/>
          </p:nvPr>
        </p:nvSpPr>
        <p:spPr/>
        <p:txBody>
          <a:bodyPr/>
          <a:lstStyle/>
          <a:p>
            <a:r>
              <a:rPr lang="en-US" dirty="0"/>
              <a:t>THE FOUR Rs</a:t>
            </a:r>
            <a:endParaRPr lang="en-CA" dirty="0"/>
          </a:p>
        </p:txBody>
      </p:sp>
      <p:sp>
        <p:nvSpPr>
          <p:cNvPr id="3" name="Content Placeholder 2">
            <a:extLst>
              <a:ext uri="{FF2B5EF4-FFF2-40B4-BE49-F238E27FC236}">
                <a16:creationId xmlns:a16="http://schemas.microsoft.com/office/drawing/2014/main" id="{AA739EE5-E726-4021-B117-106A648465C9}"/>
              </a:ext>
            </a:extLst>
          </p:cNvPr>
          <p:cNvSpPr>
            <a:spLocks noGrp="1"/>
          </p:cNvSpPr>
          <p:nvPr>
            <p:ph idx="1"/>
          </p:nvPr>
        </p:nvSpPr>
        <p:spPr/>
        <p:txBody>
          <a:bodyPr/>
          <a:lstStyle/>
          <a:p>
            <a:r>
              <a:rPr lang="en-US" dirty="0"/>
              <a:t>In each of the possible scenarios, there will be 4 stages – React, Restart, Recover, Resiliency.</a:t>
            </a:r>
          </a:p>
          <a:p>
            <a:endParaRPr lang="en-CA" dirty="0"/>
          </a:p>
        </p:txBody>
      </p:sp>
      <p:pic>
        <p:nvPicPr>
          <p:cNvPr id="5" name="Picture 4">
            <a:extLst>
              <a:ext uri="{FF2B5EF4-FFF2-40B4-BE49-F238E27FC236}">
                <a16:creationId xmlns:a16="http://schemas.microsoft.com/office/drawing/2014/main" id="{A3679214-B760-455C-BD57-E210C0647A85}"/>
              </a:ext>
            </a:extLst>
          </p:cNvPr>
          <p:cNvPicPr>
            <a:picLocks noChangeAspect="1"/>
          </p:cNvPicPr>
          <p:nvPr/>
        </p:nvPicPr>
        <p:blipFill>
          <a:blip r:embed="rId2"/>
          <a:stretch>
            <a:fillRect/>
          </a:stretch>
        </p:blipFill>
        <p:spPr>
          <a:xfrm>
            <a:off x="647700" y="2914957"/>
            <a:ext cx="10896600" cy="3080598"/>
          </a:xfrm>
          <a:prstGeom prst="rect">
            <a:avLst/>
          </a:prstGeom>
        </p:spPr>
      </p:pic>
    </p:spTree>
    <p:extLst>
      <p:ext uri="{BB962C8B-B14F-4D97-AF65-F5344CB8AC3E}">
        <p14:creationId xmlns:p14="http://schemas.microsoft.com/office/powerpoint/2010/main" val="3114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3E9C-1F6C-45EE-9C4F-B52C5986FC86}"/>
              </a:ext>
            </a:extLst>
          </p:cNvPr>
          <p:cNvSpPr>
            <a:spLocks noGrp="1"/>
          </p:cNvSpPr>
          <p:nvPr>
            <p:ph type="title"/>
          </p:nvPr>
        </p:nvSpPr>
        <p:spPr/>
        <p:txBody>
          <a:bodyPr/>
          <a:lstStyle/>
          <a:p>
            <a:r>
              <a:rPr lang="en-US" dirty="0"/>
              <a:t>PROJECT TIMELINE</a:t>
            </a:r>
            <a:endParaRPr lang="en-CA" dirty="0"/>
          </a:p>
        </p:txBody>
      </p:sp>
      <p:sp>
        <p:nvSpPr>
          <p:cNvPr id="3" name="Content Placeholder 2">
            <a:extLst>
              <a:ext uri="{FF2B5EF4-FFF2-40B4-BE49-F238E27FC236}">
                <a16:creationId xmlns:a16="http://schemas.microsoft.com/office/drawing/2014/main" id="{33C9B97E-3B13-4FF2-A6C6-C8F604967D56}"/>
              </a:ext>
            </a:extLst>
          </p:cNvPr>
          <p:cNvSpPr>
            <a:spLocks noGrp="1"/>
          </p:cNvSpPr>
          <p:nvPr>
            <p:ph idx="1"/>
          </p:nvPr>
        </p:nvSpPr>
        <p:spPr/>
        <p:txBody>
          <a:bodyPr>
            <a:normAutofit/>
          </a:bodyPr>
          <a:lstStyle/>
          <a:p>
            <a:r>
              <a:rPr lang="en-US" dirty="0"/>
              <a:t>Establish your Scenario Planning Working Group.</a:t>
            </a:r>
          </a:p>
          <a:p>
            <a:pPr marL="571500" lvl="2" indent="-342900"/>
            <a:r>
              <a:rPr lang="en-US" dirty="0"/>
              <a:t>This can include any stakeholder who has an interest in your project. For workforce development, it could include employment-focused organizations; education/training institutions; economic development; local government representatives (municipal, county, provincial, federal); industry organizations; businesses; HRPA; Employment Ontario Service Providers; large community organizations.</a:t>
            </a:r>
          </a:p>
          <a:p>
            <a:r>
              <a:rPr lang="en-US" dirty="0"/>
              <a:t>Research impacts on your focal issue at the local, regional, provincial, national, and international levels.</a:t>
            </a:r>
          </a:p>
          <a:p>
            <a:pPr marL="571500" lvl="2" indent="-342900"/>
            <a:r>
              <a:rPr lang="en-US" dirty="0"/>
              <a:t>Look at think tank reports, economic impacts, talk to stakeholders, read published reports</a:t>
            </a:r>
          </a:p>
          <a:p>
            <a:r>
              <a:rPr lang="en-US" dirty="0"/>
              <a:t>What are the key economic and social factors determining the future outcomes for your region?</a:t>
            </a:r>
          </a:p>
        </p:txBody>
      </p:sp>
    </p:spTree>
    <p:extLst>
      <p:ext uri="{BB962C8B-B14F-4D97-AF65-F5344CB8AC3E}">
        <p14:creationId xmlns:p14="http://schemas.microsoft.com/office/powerpoint/2010/main" val="292982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3E9C-1F6C-45EE-9C4F-B52C5986FC86}"/>
              </a:ext>
            </a:extLst>
          </p:cNvPr>
          <p:cNvSpPr>
            <a:spLocks noGrp="1"/>
          </p:cNvSpPr>
          <p:nvPr>
            <p:ph type="title"/>
          </p:nvPr>
        </p:nvSpPr>
        <p:spPr/>
        <p:txBody>
          <a:bodyPr/>
          <a:lstStyle/>
          <a:p>
            <a:r>
              <a:rPr lang="en-US" dirty="0"/>
              <a:t>PROJECT TIMELINE</a:t>
            </a:r>
            <a:endParaRPr lang="en-CA" dirty="0"/>
          </a:p>
        </p:txBody>
      </p:sp>
      <p:sp>
        <p:nvSpPr>
          <p:cNvPr id="3" name="Content Placeholder 2">
            <a:extLst>
              <a:ext uri="{FF2B5EF4-FFF2-40B4-BE49-F238E27FC236}">
                <a16:creationId xmlns:a16="http://schemas.microsoft.com/office/drawing/2014/main" id="{33C9B97E-3B13-4FF2-A6C6-C8F604967D56}"/>
              </a:ext>
            </a:extLst>
          </p:cNvPr>
          <p:cNvSpPr>
            <a:spLocks noGrp="1"/>
          </p:cNvSpPr>
          <p:nvPr>
            <p:ph idx="1"/>
          </p:nvPr>
        </p:nvSpPr>
        <p:spPr/>
        <p:txBody>
          <a:bodyPr/>
          <a:lstStyle/>
          <a:p>
            <a:r>
              <a:rPr lang="en-US" dirty="0"/>
              <a:t>Project team members discussing the project with stakeholders should be able to answer the following questions:</a:t>
            </a:r>
          </a:p>
          <a:p>
            <a:endParaRPr lang="en-US" dirty="0"/>
          </a:p>
          <a:p>
            <a:pPr marL="342900" indent="-342900">
              <a:buFont typeface="Arial" panose="020B0604020202020204" pitchFamily="34" charset="0"/>
              <a:buChar char="•"/>
            </a:pPr>
            <a:r>
              <a:rPr lang="en-US" dirty="0"/>
              <a:t>Why are we doing this?</a:t>
            </a:r>
          </a:p>
          <a:p>
            <a:pPr marL="342900" indent="-342900">
              <a:buFont typeface="Arial" panose="020B0604020202020204" pitchFamily="34" charset="0"/>
              <a:buChar char="•"/>
            </a:pPr>
            <a:r>
              <a:rPr lang="en-US" dirty="0"/>
              <a:t>Why does it benefit people in the community?</a:t>
            </a:r>
          </a:p>
          <a:p>
            <a:pPr marL="342900" indent="-342900">
              <a:buFont typeface="Arial" panose="020B0604020202020204" pitchFamily="34" charset="0"/>
              <a:buChar char="•"/>
            </a:pPr>
            <a:r>
              <a:rPr lang="en-US" dirty="0"/>
              <a:t>Why should businesses care about it?</a:t>
            </a:r>
          </a:p>
        </p:txBody>
      </p:sp>
    </p:spTree>
    <p:extLst>
      <p:ext uri="{BB962C8B-B14F-4D97-AF65-F5344CB8AC3E}">
        <p14:creationId xmlns:p14="http://schemas.microsoft.com/office/powerpoint/2010/main" val="343539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3E9C-1F6C-45EE-9C4F-B52C5986FC86}"/>
              </a:ext>
            </a:extLst>
          </p:cNvPr>
          <p:cNvSpPr>
            <a:spLocks noGrp="1"/>
          </p:cNvSpPr>
          <p:nvPr>
            <p:ph type="title"/>
          </p:nvPr>
        </p:nvSpPr>
        <p:spPr/>
        <p:txBody>
          <a:bodyPr/>
          <a:lstStyle/>
          <a:p>
            <a:r>
              <a:rPr lang="en-US" dirty="0"/>
              <a:t>PROJECT TIMELINE</a:t>
            </a:r>
            <a:endParaRPr lang="en-CA" dirty="0"/>
          </a:p>
        </p:txBody>
      </p:sp>
      <p:sp>
        <p:nvSpPr>
          <p:cNvPr id="3" name="Content Placeholder 2">
            <a:extLst>
              <a:ext uri="{FF2B5EF4-FFF2-40B4-BE49-F238E27FC236}">
                <a16:creationId xmlns:a16="http://schemas.microsoft.com/office/drawing/2014/main" id="{33C9B97E-3B13-4FF2-A6C6-C8F604967D56}"/>
              </a:ext>
            </a:extLst>
          </p:cNvPr>
          <p:cNvSpPr>
            <a:spLocks noGrp="1"/>
          </p:cNvSpPr>
          <p:nvPr>
            <p:ph idx="1"/>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Your Scenario Planning Roundtable meets to have a facilitated discussion.</a:t>
            </a:r>
          </a:p>
          <a:p>
            <a:pPr marL="342900" indent="-342900">
              <a:buFont typeface="Arial" panose="020B0604020202020204" pitchFamily="34" charset="0"/>
              <a:buChar char="•"/>
            </a:pPr>
            <a:r>
              <a:rPr lang="en-US" dirty="0"/>
              <a:t>List of Key Factors/External Forces narrowed down to a list of the most Critical Uncertainties.</a:t>
            </a:r>
          </a:p>
          <a:p>
            <a:pPr marL="342900" indent="-342900">
              <a:buFont typeface="Arial" panose="020B0604020202020204" pitchFamily="34" charset="0"/>
              <a:buChar char="•"/>
            </a:pPr>
            <a:r>
              <a:rPr lang="en-US" dirty="0"/>
              <a:t>Use this info to finalize your list of potential future scenarios.</a:t>
            </a:r>
          </a:p>
          <a:p>
            <a:pPr marL="342900" indent="-342900">
              <a:buFont typeface="Arial" panose="020B0604020202020204" pitchFamily="34" charset="0"/>
              <a:buChar char="•"/>
            </a:pPr>
            <a:r>
              <a:rPr lang="en-US" dirty="0"/>
              <a:t>Collaborate with all project partners to engage with stakeholders to build out each scenario &amp; identify implications/actions required in each scenario.</a:t>
            </a:r>
          </a:p>
          <a:p>
            <a:pPr marL="342900" indent="-342900">
              <a:buFont typeface="Arial" panose="020B0604020202020204" pitchFamily="34" charset="0"/>
              <a:buChar char="•"/>
            </a:pPr>
            <a:endParaRPr lang="en-US" dirty="0"/>
          </a:p>
          <a:p>
            <a:endParaRPr lang="en-CA" dirty="0"/>
          </a:p>
        </p:txBody>
      </p:sp>
    </p:spTree>
    <p:extLst>
      <p:ext uri="{BB962C8B-B14F-4D97-AF65-F5344CB8AC3E}">
        <p14:creationId xmlns:p14="http://schemas.microsoft.com/office/powerpoint/2010/main" val="228571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3E9C-1F6C-45EE-9C4F-B52C5986FC86}"/>
              </a:ext>
            </a:extLst>
          </p:cNvPr>
          <p:cNvSpPr>
            <a:spLocks noGrp="1"/>
          </p:cNvSpPr>
          <p:nvPr>
            <p:ph type="title"/>
          </p:nvPr>
        </p:nvSpPr>
        <p:spPr/>
        <p:txBody>
          <a:bodyPr/>
          <a:lstStyle/>
          <a:p>
            <a:r>
              <a:rPr lang="en-US" dirty="0"/>
              <a:t>PROJECT TIMELINE</a:t>
            </a:r>
            <a:endParaRPr lang="en-CA" dirty="0"/>
          </a:p>
        </p:txBody>
      </p:sp>
      <p:sp>
        <p:nvSpPr>
          <p:cNvPr id="3" name="Content Placeholder 2">
            <a:extLst>
              <a:ext uri="{FF2B5EF4-FFF2-40B4-BE49-F238E27FC236}">
                <a16:creationId xmlns:a16="http://schemas.microsoft.com/office/drawing/2014/main" id="{33C9B97E-3B13-4FF2-A6C6-C8F604967D56}"/>
              </a:ext>
            </a:extLst>
          </p:cNvPr>
          <p:cNvSpPr>
            <a:spLocks noGrp="1"/>
          </p:cNvSpPr>
          <p:nvPr>
            <p:ph idx="1"/>
          </p:nvPr>
        </p:nvSpPr>
        <p:spPr>
          <a:xfrm>
            <a:off x="947057" y="1828800"/>
            <a:ext cx="9949543" cy="434340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Members of your Working Group may want to bring this info back to their department/sector/industry to get input on the actions/interventions required for mitigating the economic &amp; employment effects of COVID-19.</a:t>
            </a:r>
          </a:p>
          <a:p>
            <a:pPr marL="342900" indent="-342900">
              <a:buFont typeface="Arial" panose="020B0604020202020204" pitchFamily="34" charset="0"/>
              <a:buChar char="•"/>
            </a:pPr>
            <a:r>
              <a:rPr lang="en-US" dirty="0"/>
              <a:t>Identify key assumptions made in the formulation of each scenario.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CA" dirty="0"/>
          </a:p>
        </p:txBody>
      </p:sp>
    </p:spTree>
    <p:extLst>
      <p:ext uri="{BB962C8B-B14F-4D97-AF65-F5344CB8AC3E}">
        <p14:creationId xmlns:p14="http://schemas.microsoft.com/office/powerpoint/2010/main" val="75484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1F6C-DF1D-4F24-98CD-F88D565EA873}"/>
              </a:ext>
            </a:extLst>
          </p:cNvPr>
          <p:cNvSpPr>
            <a:spLocks noGrp="1"/>
          </p:cNvSpPr>
          <p:nvPr>
            <p:ph type="title"/>
          </p:nvPr>
        </p:nvSpPr>
        <p:spPr/>
        <p:txBody>
          <a:bodyPr>
            <a:normAutofit/>
          </a:bodyPr>
          <a:lstStyle/>
          <a:p>
            <a:r>
              <a:rPr lang="en-CA" sz="3600" dirty="0"/>
              <a:t>SCENARIOS - Example</a:t>
            </a:r>
          </a:p>
        </p:txBody>
      </p:sp>
      <p:pic>
        <p:nvPicPr>
          <p:cNvPr id="3" name="Picture 2">
            <a:extLst>
              <a:ext uri="{FF2B5EF4-FFF2-40B4-BE49-F238E27FC236}">
                <a16:creationId xmlns:a16="http://schemas.microsoft.com/office/drawing/2014/main" id="{78689809-558D-4959-923D-5BD93CF8D43F}"/>
              </a:ext>
            </a:extLst>
          </p:cNvPr>
          <p:cNvPicPr>
            <a:picLocks noChangeAspect="1"/>
          </p:cNvPicPr>
          <p:nvPr/>
        </p:nvPicPr>
        <p:blipFill>
          <a:blip r:embed="rId2"/>
          <a:stretch>
            <a:fillRect/>
          </a:stretch>
        </p:blipFill>
        <p:spPr>
          <a:xfrm>
            <a:off x="655800" y="1789362"/>
            <a:ext cx="7187289" cy="4673581"/>
          </a:xfrm>
          <a:prstGeom prst="rect">
            <a:avLst/>
          </a:prstGeom>
        </p:spPr>
      </p:pic>
      <p:sp>
        <p:nvSpPr>
          <p:cNvPr id="5" name="Content Placeholder 4">
            <a:extLst>
              <a:ext uri="{FF2B5EF4-FFF2-40B4-BE49-F238E27FC236}">
                <a16:creationId xmlns:a16="http://schemas.microsoft.com/office/drawing/2014/main" id="{135827C6-CC86-4A8F-94EB-010BE51286F4}"/>
              </a:ext>
            </a:extLst>
          </p:cNvPr>
          <p:cNvSpPr txBox="1">
            <a:spLocks/>
          </p:cNvSpPr>
          <p:nvPr/>
        </p:nvSpPr>
        <p:spPr>
          <a:xfrm>
            <a:off x="8189546" y="2449286"/>
            <a:ext cx="3791504" cy="2959221"/>
          </a:xfrm>
          <a:prstGeom prst="rect">
            <a:avLst/>
          </a:prstGeom>
        </p:spPr>
        <p:txBody>
          <a:bodyPr>
            <a:normAutofit fontScale="92500" lnSpcReduction="20000"/>
          </a:bodyPr>
          <a:lstStyle>
            <a:lvl1pPr marL="0" indent="0" algn="l" defTabSz="914400" rtl="0" eaLnBrk="1" latinLnBrk="0" hangingPunct="1">
              <a:lnSpc>
                <a:spcPct val="90000"/>
              </a:lnSpc>
              <a:spcBef>
                <a:spcPts val="1800"/>
              </a:spcBef>
              <a:buFontTx/>
              <a:buNone/>
              <a:defRPr sz="2400" b="1" kern="1200">
                <a:solidFill>
                  <a:schemeClr val="tx1"/>
                </a:solidFill>
                <a:latin typeface="+mj-lt"/>
                <a:ea typeface="+mn-ea"/>
                <a:cs typeface="+mn-cs"/>
              </a:defRPr>
            </a:lvl1pPr>
            <a:lvl2pPr marL="0" indent="0" algn="l" defTabSz="914400" rtl="0" eaLnBrk="1" latinLnBrk="0" hangingPunct="1">
              <a:lnSpc>
                <a:spcPct val="90000"/>
              </a:lnSpc>
              <a:spcBef>
                <a:spcPts val="1000"/>
              </a:spcBef>
              <a:buFontTx/>
              <a:buNone/>
              <a:defRPr sz="2000" b="1" kern="1200">
                <a:solidFill>
                  <a:schemeClr val="tx1"/>
                </a:solidFill>
                <a:latin typeface="+mj-lt"/>
                <a:ea typeface="+mn-ea"/>
                <a:cs typeface="+mn-cs"/>
              </a:defRPr>
            </a:lvl2pPr>
            <a:lvl3pPr marL="2286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j-lt"/>
                <a:ea typeface="+mn-ea"/>
                <a:cs typeface="+mn-cs"/>
              </a:defRPr>
            </a:lvl3pPr>
            <a:lvl4pPr marL="531813"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j-lt"/>
                <a:ea typeface="+mn-ea"/>
                <a:cs typeface="+mn-cs"/>
              </a:defRPr>
            </a:lvl4pPr>
            <a:lvl5pPr marL="804863"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j-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nSpc>
                <a:spcPct val="110000"/>
              </a:lnSpc>
              <a:spcBef>
                <a:spcPts val="0"/>
              </a:spcBef>
            </a:pPr>
            <a:r>
              <a:rPr lang="en-US" sz="2000" b="0" dirty="0"/>
              <a:t>This example was created in 1984 for one of the Big-3 Detroit automakers. </a:t>
            </a:r>
          </a:p>
          <a:p>
            <a:pPr>
              <a:lnSpc>
                <a:spcPct val="110000"/>
              </a:lnSpc>
              <a:spcBef>
                <a:spcPts val="0"/>
              </a:spcBef>
            </a:pPr>
            <a:endParaRPr lang="en-US" sz="2000" b="0" dirty="0"/>
          </a:p>
          <a:p>
            <a:pPr>
              <a:lnSpc>
                <a:spcPct val="110000"/>
              </a:lnSpc>
              <a:spcBef>
                <a:spcPts val="0"/>
              </a:spcBef>
            </a:pPr>
            <a:r>
              <a:rPr lang="en-US" sz="2000" b="0" dirty="0"/>
              <a:t>The bottom left quadrant was the future they planned around for decades – until the oil crisis, foreign competition, smaller cars, etc. forced them to change direction.</a:t>
            </a:r>
          </a:p>
        </p:txBody>
      </p:sp>
    </p:spTree>
    <p:extLst>
      <p:ext uri="{BB962C8B-B14F-4D97-AF65-F5344CB8AC3E}">
        <p14:creationId xmlns:p14="http://schemas.microsoft.com/office/powerpoint/2010/main" val="345222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1F6C-DF1D-4F24-98CD-F88D565EA873}"/>
              </a:ext>
            </a:extLst>
          </p:cNvPr>
          <p:cNvSpPr>
            <a:spLocks noGrp="1"/>
          </p:cNvSpPr>
          <p:nvPr>
            <p:ph type="title"/>
          </p:nvPr>
        </p:nvSpPr>
        <p:spPr/>
        <p:txBody>
          <a:bodyPr>
            <a:normAutofit/>
          </a:bodyPr>
          <a:lstStyle/>
          <a:p>
            <a:r>
              <a:rPr lang="en-CA" sz="3600" dirty="0"/>
              <a:t>SCENARIOS - Example</a:t>
            </a:r>
          </a:p>
        </p:txBody>
      </p:sp>
      <p:pic>
        <p:nvPicPr>
          <p:cNvPr id="7" name="Picture 6">
            <a:extLst>
              <a:ext uri="{FF2B5EF4-FFF2-40B4-BE49-F238E27FC236}">
                <a16:creationId xmlns:a16="http://schemas.microsoft.com/office/drawing/2014/main" id="{B2E274DF-AE9E-41F6-95A6-867053D124F7}"/>
              </a:ext>
            </a:extLst>
          </p:cNvPr>
          <p:cNvPicPr>
            <a:picLocks noChangeAspect="1"/>
          </p:cNvPicPr>
          <p:nvPr/>
        </p:nvPicPr>
        <p:blipFill>
          <a:blip r:embed="rId2"/>
          <a:stretch>
            <a:fillRect/>
          </a:stretch>
        </p:blipFill>
        <p:spPr>
          <a:xfrm>
            <a:off x="1724065" y="2427514"/>
            <a:ext cx="8536638" cy="4072316"/>
          </a:xfrm>
          <a:prstGeom prst="rect">
            <a:avLst/>
          </a:prstGeom>
        </p:spPr>
      </p:pic>
      <p:sp>
        <p:nvSpPr>
          <p:cNvPr id="5" name="TextBox 4">
            <a:extLst>
              <a:ext uri="{FF2B5EF4-FFF2-40B4-BE49-F238E27FC236}">
                <a16:creationId xmlns:a16="http://schemas.microsoft.com/office/drawing/2014/main" id="{EA03C44E-88F1-40A0-A8A2-0C64CBFC5573}"/>
              </a:ext>
            </a:extLst>
          </p:cNvPr>
          <p:cNvSpPr txBox="1"/>
          <p:nvPr/>
        </p:nvSpPr>
        <p:spPr>
          <a:xfrm>
            <a:off x="1480456" y="1817914"/>
            <a:ext cx="9187544" cy="369332"/>
          </a:xfrm>
          <a:prstGeom prst="rect">
            <a:avLst/>
          </a:prstGeom>
          <a:noFill/>
        </p:spPr>
        <p:txBody>
          <a:bodyPr wrap="square" rtlCol="0">
            <a:spAutoFit/>
          </a:bodyPr>
          <a:lstStyle/>
          <a:p>
            <a:r>
              <a:rPr lang="en-US" b="1" dirty="0"/>
              <a:t>SCENARIO MATRIX FOR THE ECONOMIC IMPACT OF THE COVID-19 PANDEMIC</a:t>
            </a:r>
            <a:endParaRPr lang="en-CA" b="1" dirty="0"/>
          </a:p>
        </p:txBody>
      </p:sp>
    </p:spTree>
    <p:extLst>
      <p:ext uri="{BB962C8B-B14F-4D97-AF65-F5344CB8AC3E}">
        <p14:creationId xmlns:p14="http://schemas.microsoft.com/office/powerpoint/2010/main" val="107066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C1E7-0666-436A-AE00-3E48E6B56C1D}"/>
              </a:ext>
            </a:extLst>
          </p:cNvPr>
          <p:cNvSpPr>
            <a:spLocks noGrp="1"/>
          </p:cNvSpPr>
          <p:nvPr>
            <p:ph type="title"/>
          </p:nvPr>
        </p:nvSpPr>
        <p:spPr/>
        <p:txBody>
          <a:bodyPr>
            <a:normAutofit fontScale="90000"/>
          </a:bodyPr>
          <a:lstStyle/>
          <a:p>
            <a:r>
              <a:rPr lang="en-US" dirty="0"/>
              <a:t>ADDITIONAL VISUALIZATIONS OF THE PROCESS</a:t>
            </a:r>
            <a:endParaRPr lang="en-CA" dirty="0"/>
          </a:p>
        </p:txBody>
      </p:sp>
      <p:pic>
        <p:nvPicPr>
          <p:cNvPr id="1026" name="Picture 2" descr="What is Scenario Planning and How to Use It">
            <a:extLst>
              <a:ext uri="{FF2B5EF4-FFF2-40B4-BE49-F238E27FC236}">
                <a16:creationId xmlns:a16="http://schemas.microsoft.com/office/drawing/2014/main" id="{74B8AAD0-4A02-4F72-A0EA-C90CA7FB10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4932" y="2026784"/>
            <a:ext cx="6202136" cy="400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8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C1E7-0666-436A-AE00-3E48E6B56C1D}"/>
              </a:ext>
            </a:extLst>
          </p:cNvPr>
          <p:cNvSpPr>
            <a:spLocks noGrp="1"/>
          </p:cNvSpPr>
          <p:nvPr>
            <p:ph type="title"/>
          </p:nvPr>
        </p:nvSpPr>
        <p:spPr/>
        <p:txBody>
          <a:bodyPr>
            <a:normAutofit fontScale="90000"/>
          </a:bodyPr>
          <a:lstStyle/>
          <a:p>
            <a:r>
              <a:rPr lang="en-US" dirty="0"/>
              <a:t>ADDITIONAL VISUALIZATIONS OF THE PROCESS</a:t>
            </a:r>
            <a:endParaRPr lang="en-CA" dirty="0"/>
          </a:p>
        </p:txBody>
      </p:sp>
      <p:pic>
        <p:nvPicPr>
          <p:cNvPr id="2050" name="Picture 2" descr="Scenario Planning PowerPoint Template | SketchBubble">
            <a:extLst>
              <a:ext uri="{FF2B5EF4-FFF2-40B4-BE49-F238E27FC236}">
                <a16:creationId xmlns:a16="http://schemas.microsoft.com/office/drawing/2014/main" id="{CD4F5256-0586-4DA6-8A5B-416D12836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86593"/>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77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C1E7-0666-436A-AE00-3E48E6B56C1D}"/>
              </a:ext>
            </a:extLst>
          </p:cNvPr>
          <p:cNvSpPr>
            <a:spLocks noGrp="1"/>
          </p:cNvSpPr>
          <p:nvPr>
            <p:ph type="title"/>
          </p:nvPr>
        </p:nvSpPr>
        <p:spPr/>
        <p:txBody>
          <a:bodyPr>
            <a:normAutofit fontScale="90000"/>
          </a:bodyPr>
          <a:lstStyle/>
          <a:p>
            <a:r>
              <a:rPr lang="en-US" dirty="0"/>
              <a:t>ADDITIONAL VISUALIZATIONS OF THE PROCESS</a:t>
            </a:r>
            <a:endParaRPr lang="en-CA" dirty="0"/>
          </a:p>
        </p:txBody>
      </p:sp>
      <p:pic>
        <p:nvPicPr>
          <p:cNvPr id="3074" name="Picture 2" descr="A tool for more effective scenario planning | Smart Insights">
            <a:extLst>
              <a:ext uri="{FF2B5EF4-FFF2-40B4-BE49-F238E27FC236}">
                <a16:creationId xmlns:a16="http://schemas.microsoft.com/office/drawing/2014/main" id="{D28F6D34-35C8-4A49-BFC6-F21F4CC0D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1" y="1642856"/>
            <a:ext cx="6807654" cy="507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0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778FD-38C0-441D-A3F8-5115AEBE2A46}"/>
              </a:ext>
            </a:extLst>
          </p:cNvPr>
          <p:cNvSpPr>
            <a:spLocks noGrp="1"/>
          </p:cNvSpPr>
          <p:nvPr>
            <p:ph type="ctrTitle"/>
          </p:nvPr>
        </p:nvSpPr>
        <p:spPr/>
        <p:txBody>
          <a:bodyPr/>
          <a:lstStyle/>
          <a:p>
            <a:r>
              <a:rPr lang="en-US" dirty="0"/>
              <a:t>T</a:t>
            </a:r>
            <a:r>
              <a:rPr lang="en-CA" dirty="0" err="1"/>
              <a:t>OPICS</a:t>
            </a:r>
            <a:r>
              <a:rPr lang="en-CA" dirty="0"/>
              <a:t> COVERED</a:t>
            </a:r>
          </a:p>
        </p:txBody>
      </p:sp>
      <p:sp>
        <p:nvSpPr>
          <p:cNvPr id="5" name="Subtitle 4">
            <a:extLst>
              <a:ext uri="{FF2B5EF4-FFF2-40B4-BE49-F238E27FC236}">
                <a16:creationId xmlns:a16="http://schemas.microsoft.com/office/drawing/2014/main" id="{C742854C-1B7E-4609-96AA-D4976234C4A0}"/>
              </a:ext>
            </a:extLst>
          </p:cNvPr>
          <p:cNvSpPr>
            <a:spLocks noGrp="1"/>
          </p:cNvSpPr>
          <p:nvPr>
            <p:ph type="subTitle" idx="1"/>
          </p:nvPr>
        </p:nvSpPr>
        <p:spPr>
          <a:xfrm>
            <a:off x="844702" y="1232094"/>
            <a:ext cx="5668132" cy="4983983"/>
          </a:xfrm>
        </p:spPr>
        <p:txBody>
          <a:bodyPr>
            <a:normAutofit/>
          </a:bodyPr>
          <a:lstStyle/>
          <a:p>
            <a:pPr marL="342900" indent="-342900">
              <a:buFont typeface="+mj-lt"/>
              <a:buAutoNum type="arabicPeriod"/>
            </a:pPr>
            <a:endParaRPr lang="en-CA" dirty="0"/>
          </a:p>
          <a:p>
            <a:r>
              <a:rPr lang="en-US" sz="2400" dirty="0"/>
              <a:t>7.</a:t>
            </a:r>
            <a:r>
              <a:rPr lang="en-US" dirty="0"/>
              <a:t>   </a:t>
            </a:r>
            <a:r>
              <a:rPr lang="en-US" sz="2400" dirty="0"/>
              <a:t>Scenario Stories</a:t>
            </a:r>
          </a:p>
          <a:p>
            <a:r>
              <a:rPr lang="en-US" sz="2400" dirty="0"/>
              <a:t>8.  Implications and Options</a:t>
            </a:r>
          </a:p>
          <a:p>
            <a:pPr marL="457200" indent="-457200">
              <a:buAutoNum type="arabicPeriod" startAt="9"/>
            </a:pPr>
            <a:r>
              <a:rPr lang="en-US" sz="2400" dirty="0"/>
              <a:t>Early Indicators</a:t>
            </a:r>
          </a:p>
          <a:p>
            <a:pPr marL="457200" indent="-457200">
              <a:buAutoNum type="arabicPeriod" startAt="9"/>
            </a:pPr>
            <a:r>
              <a:rPr lang="en-US" sz="2400" dirty="0"/>
              <a:t>Evaluation of your Scenarios</a:t>
            </a:r>
          </a:p>
          <a:p>
            <a:pPr marL="457200" indent="-457200">
              <a:buAutoNum type="arabicPeriod" startAt="9"/>
            </a:pPr>
            <a:r>
              <a:rPr lang="en-US" sz="2400" dirty="0"/>
              <a:t>The Four Rs</a:t>
            </a:r>
          </a:p>
          <a:p>
            <a:pPr marL="457200" indent="-457200">
              <a:buAutoNum type="arabicPeriod" startAt="9"/>
            </a:pPr>
            <a:r>
              <a:rPr lang="en-US" sz="2400" dirty="0"/>
              <a:t>Project Timeline</a:t>
            </a:r>
          </a:p>
          <a:p>
            <a:pPr marL="457200" indent="-457200">
              <a:buAutoNum type="arabicPeriod" startAt="9"/>
            </a:pPr>
            <a:r>
              <a:rPr lang="en-US" sz="2400" dirty="0"/>
              <a:t>Additional Examples and Resources</a:t>
            </a:r>
          </a:p>
          <a:p>
            <a:endParaRPr lang="en-US" sz="2400" dirty="0"/>
          </a:p>
        </p:txBody>
      </p:sp>
      <p:sp>
        <p:nvSpPr>
          <p:cNvPr id="3" name="Picture Placeholder 2">
            <a:extLst>
              <a:ext uri="{FF2B5EF4-FFF2-40B4-BE49-F238E27FC236}">
                <a16:creationId xmlns:a16="http://schemas.microsoft.com/office/drawing/2014/main" id="{2935E5A6-EF9D-42F4-BB35-5BFEB699EF01}"/>
              </a:ext>
            </a:extLst>
          </p:cNvPr>
          <p:cNvSpPr>
            <a:spLocks noGrp="1"/>
          </p:cNvSpPr>
          <p:nvPr>
            <p:ph type="pic" sz="quarter" idx="10"/>
          </p:nvPr>
        </p:nvSpPr>
        <p:spPr/>
      </p:sp>
    </p:spTree>
    <p:extLst>
      <p:ext uri="{BB962C8B-B14F-4D97-AF65-F5344CB8AC3E}">
        <p14:creationId xmlns:p14="http://schemas.microsoft.com/office/powerpoint/2010/main" val="362224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3E9C-1F6C-45EE-9C4F-B52C5986FC86}"/>
              </a:ext>
            </a:extLst>
          </p:cNvPr>
          <p:cNvSpPr>
            <a:spLocks noGrp="1"/>
          </p:cNvSpPr>
          <p:nvPr>
            <p:ph type="title"/>
          </p:nvPr>
        </p:nvSpPr>
        <p:spPr/>
        <p:txBody>
          <a:bodyPr/>
          <a:lstStyle/>
          <a:p>
            <a:r>
              <a:rPr lang="en-US" dirty="0"/>
              <a:t>ADDITIONAL INFORMATION</a:t>
            </a:r>
            <a:endParaRPr lang="en-CA" dirty="0"/>
          </a:p>
        </p:txBody>
      </p:sp>
      <p:sp>
        <p:nvSpPr>
          <p:cNvPr id="3" name="Content Placeholder 2">
            <a:extLst>
              <a:ext uri="{FF2B5EF4-FFF2-40B4-BE49-F238E27FC236}">
                <a16:creationId xmlns:a16="http://schemas.microsoft.com/office/drawing/2014/main" id="{33C9B97E-3B13-4FF2-A6C6-C8F604967D56}"/>
              </a:ext>
            </a:extLst>
          </p:cNvPr>
          <p:cNvSpPr>
            <a:spLocks noGrp="1"/>
          </p:cNvSpPr>
          <p:nvPr>
            <p:ph idx="1"/>
          </p:nvPr>
        </p:nvSpPr>
        <p:spPr/>
        <p:txBody>
          <a:bodyPr/>
          <a:lstStyle/>
          <a:p>
            <a:pPr marL="342900" indent="-342900">
              <a:buFont typeface="Arial" panose="020B0604020202020204" pitchFamily="34" charset="0"/>
              <a:buChar char="•"/>
            </a:pPr>
            <a:r>
              <a:rPr lang="en-US" dirty="0"/>
              <a:t>What is Scenario Planning and how to use it (</a:t>
            </a:r>
            <a:r>
              <a:rPr lang="en-CA" dirty="0">
                <a:hlinkClick r:id="rId2"/>
              </a:rPr>
              <a:t>https://www.smestrategy.net/blog/what-is-scenario-planning-and-how-to-use-it</a:t>
            </a:r>
            <a:r>
              <a:rPr lang="en-CA" dirty="0"/>
              <a:t>)</a:t>
            </a:r>
            <a:endParaRPr lang="en-US" dirty="0"/>
          </a:p>
          <a:p>
            <a:pPr marL="342900" indent="-342900">
              <a:buFont typeface="Arial" panose="020B0604020202020204" pitchFamily="34" charset="0"/>
              <a:buChar char="•"/>
            </a:pPr>
            <a:r>
              <a:rPr lang="en-US" dirty="0"/>
              <a:t>Scenario Planning and Strategic Forecasting </a:t>
            </a:r>
            <a:r>
              <a:rPr lang="en-CA" dirty="0">
                <a:hlinkClick r:id="rId3"/>
              </a:rPr>
              <a:t>https://www.forbes.com/sites/stratfor/2015/01/08/scenario-planning-and-strategic-forecasting/#2c9d2da2411a</a:t>
            </a:r>
            <a:endParaRPr lang="en-CA"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5034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197D02-85F7-4666-AB52-C89402D38073}"/>
              </a:ext>
            </a:extLst>
          </p:cNvPr>
          <p:cNvSpPr>
            <a:spLocks noGrp="1"/>
          </p:cNvSpPr>
          <p:nvPr>
            <p:ph type="ctrTitle"/>
          </p:nvPr>
        </p:nvSpPr>
        <p:spPr/>
        <p:txBody>
          <a:bodyPr/>
          <a:lstStyle/>
          <a:p>
            <a:r>
              <a:rPr lang="en-US" dirty="0"/>
              <a:t>Keep in mind…</a:t>
            </a:r>
            <a:endParaRPr lang="en-CA" dirty="0"/>
          </a:p>
        </p:txBody>
      </p:sp>
      <p:sp>
        <p:nvSpPr>
          <p:cNvPr id="5" name="Subtitle 4">
            <a:extLst>
              <a:ext uri="{FF2B5EF4-FFF2-40B4-BE49-F238E27FC236}">
                <a16:creationId xmlns:a16="http://schemas.microsoft.com/office/drawing/2014/main" id="{00E74001-DA39-4F22-B489-CE106DAFE45C}"/>
              </a:ext>
            </a:extLst>
          </p:cNvPr>
          <p:cNvSpPr>
            <a:spLocks noGrp="1"/>
          </p:cNvSpPr>
          <p:nvPr>
            <p:ph type="subTitle" idx="1"/>
          </p:nvPr>
        </p:nvSpPr>
        <p:spPr>
          <a:xfrm>
            <a:off x="567434" y="1214338"/>
            <a:ext cx="5668132" cy="4983983"/>
          </a:xfrm>
        </p:spPr>
        <p:txBody>
          <a:bodyPr/>
          <a:lstStyle/>
          <a:p>
            <a:endParaRPr lang="en-US" sz="2400" dirty="0"/>
          </a:p>
          <a:p>
            <a:r>
              <a:rPr lang="en-US" sz="2400" dirty="0"/>
              <a:t>“But, of course, you can never identify all the forces at play. If you could, and see their interactions, then real prediction of the future would be simple. This is never likely to be possible, and furthermore, there are some situations that balance on a hair’s breadth.”</a:t>
            </a:r>
            <a:br>
              <a:rPr lang="en-US" sz="2400" dirty="0"/>
            </a:br>
            <a:endParaRPr lang="en-US" sz="2400" dirty="0"/>
          </a:p>
          <a:p>
            <a:r>
              <a:rPr lang="en-US" b="0" dirty="0"/>
              <a:t>—Jimmy Davidson, head of group planning at Royal Dutch Shell, 1967–1976</a:t>
            </a:r>
            <a:endParaRPr lang="en-CA" dirty="0"/>
          </a:p>
        </p:txBody>
      </p:sp>
      <p:sp>
        <p:nvSpPr>
          <p:cNvPr id="3" name="Picture Placeholder 2">
            <a:extLst>
              <a:ext uri="{FF2B5EF4-FFF2-40B4-BE49-F238E27FC236}">
                <a16:creationId xmlns:a16="http://schemas.microsoft.com/office/drawing/2014/main" id="{D9CDAC80-7226-4773-834E-D0D127CC3B1D}"/>
              </a:ext>
            </a:extLst>
          </p:cNvPr>
          <p:cNvSpPr>
            <a:spLocks noGrp="1"/>
          </p:cNvSpPr>
          <p:nvPr>
            <p:ph type="pic" sz="quarter" idx="10"/>
          </p:nvPr>
        </p:nvSpPr>
        <p:spPr/>
      </p:sp>
    </p:spTree>
    <p:extLst>
      <p:ext uri="{BB962C8B-B14F-4D97-AF65-F5344CB8AC3E}">
        <p14:creationId xmlns:p14="http://schemas.microsoft.com/office/powerpoint/2010/main" val="114963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26C7CD-FBBA-4D2D-A4BE-6C2477532333}"/>
              </a:ext>
            </a:extLst>
          </p:cNvPr>
          <p:cNvSpPr>
            <a:spLocks noGrp="1"/>
          </p:cNvSpPr>
          <p:nvPr>
            <p:ph type="title"/>
          </p:nvPr>
        </p:nvSpPr>
        <p:spPr/>
        <p:txBody>
          <a:bodyPr/>
          <a:lstStyle/>
          <a:p>
            <a:r>
              <a:rPr lang="en-CA" dirty="0"/>
              <a:t>SCENARIO PLANNING - INTRODUCTION</a:t>
            </a:r>
          </a:p>
        </p:txBody>
      </p:sp>
      <p:sp>
        <p:nvSpPr>
          <p:cNvPr id="6" name="Content Placeholder 5">
            <a:extLst>
              <a:ext uri="{FF2B5EF4-FFF2-40B4-BE49-F238E27FC236}">
                <a16:creationId xmlns:a16="http://schemas.microsoft.com/office/drawing/2014/main" id="{DB88E02A-CFB0-47AF-B73C-94720145BA72}"/>
              </a:ext>
            </a:extLst>
          </p:cNvPr>
          <p:cNvSpPr>
            <a:spLocks noGrp="1"/>
          </p:cNvSpPr>
          <p:nvPr>
            <p:ph idx="1"/>
          </p:nvPr>
        </p:nvSpPr>
        <p:spPr>
          <a:xfrm>
            <a:off x="1128574" y="1722268"/>
            <a:ext cx="9934852" cy="5007006"/>
          </a:xfrm>
        </p:spPr>
        <p:txBody>
          <a:bodyPr>
            <a:normAutofit/>
          </a:bodyPr>
          <a:lstStyle/>
          <a:p>
            <a:pPr marL="342900" indent="-342900">
              <a:buFont typeface="Arial" panose="020B0604020202020204" pitchFamily="34" charset="0"/>
              <a:buChar char="•"/>
            </a:pPr>
            <a:r>
              <a:rPr lang="en-CA" dirty="0"/>
              <a:t>Strategic planning framework for uncertain circumstances</a:t>
            </a:r>
          </a:p>
          <a:p>
            <a:pPr marL="342900" indent="-342900">
              <a:buFont typeface="Arial" panose="020B0604020202020204" pitchFamily="34" charset="0"/>
              <a:buChar char="•"/>
            </a:pPr>
            <a:r>
              <a:rPr lang="en-CA" dirty="0"/>
              <a:t>Objective: </a:t>
            </a:r>
            <a:r>
              <a:rPr lang="en-CA" b="0" dirty="0"/>
              <a:t>to determine and elaborate a small series (usually 2-5) of plausible </a:t>
            </a:r>
            <a:r>
              <a:rPr lang="en-CA" dirty="0"/>
              <a:t>scenarios</a:t>
            </a:r>
            <a:r>
              <a:rPr lang="en-CA" b="0" dirty="0"/>
              <a:t> as outcomes of a very limited (usually 2) set of </a:t>
            </a:r>
            <a:r>
              <a:rPr lang="en-CA" dirty="0"/>
              <a:t>critical uncertainties</a:t>
            </a:r>
            <a:r>
              <a:rPr lang="en-CA" b="0" dirty="0"/>
              <a:t> in order to analyze implications and prepare a set of actions</a:t>
            </a:r>
          </a:p>
          <a:p>
            <a:pPr marL="342900" indent="-342900">
              <a:buFont typeface="Arial" panose="020B0604020202020204" pitchFamily="34" charset="0"/>
              <a:buChar char="•"/>
            </a:pPr>
            <a:r>
              <a:rPr lang="en-CA" dirty="0"/>
              <a:t>Applications: </a:t>
            </a:r>
            <a:r>
              <a:rPr lang="en-CA" b="0" dirty="0"/>
              <a:t>policy planning, military strategy, business strategy (e.g. Shell, big auto companies)</a:t>
            </a:r>
            <a:endParaRPr lang="en-CA" dirty="0"/>
          </a:p>
          <a:p>
            <a:pPr marL="342900" indent="-342900">
              <a:buFont typeface="Arial" panose="020B0604020202020204" pitchFamily="34" charset="0"/>
              <a:buChar char="•"/>
            </a:pPr>
            <a:r>
              <a:rPr lang="en-CA" dirty="0"/>
              <a:t>Exploratory:</a:t>
            </a:r>
            <a:r>
              <a:rPr lang="en-CA" b="0" dirty="0"/>
              <a:t> not about predicting the future, but definitely about preparing for a set of likely futures</a:t>
            </a:r>
          </a:p>
          <a:p>
            <a:pPr marL="342900" indent="-342900">
              <a:buFont typeface="Arial" panose="020B0604020202020204" pitchFamily="34" charset="0"/>
              <a:buChar char="•"/>
            </a:pPr>
            <a:r>
              <a:rPr lang="en-CA" dirty="0"/>
              <a:t>Systems-thinking </a:t>
            </a:r>
          </a:p>
          <a:p>
            <a:pPr marL="342900" indent="-342900">
              <a:buFont typeface="Arial" panose="020B0604020202020204" pitchFamily="34" charset="0"/>
              <a:buChar char="•"/>
            </a:pPr>
            <a:r>
              <a:rPr lang="en-CA" dirty="0"/>
              <a:t>Design-thinking: </a:t>
            </a:r>
            <a:r>
              <a:rPr lang="en-CA" b="0" dirty="0"/>
              <a:t>divergent and convergent thinking</a:t>
            </a:r>
          </a:p>
        </p:txBody>
      </p:sp>
    </p:spTree>
    <p:extLst>
      <p:ext uri="{BB962C8B-B14F-4D97-AF65-F5344CB8AC3E}">
        <p14:creationId xmlns:p14="http://schemas.microsoft.com/office/powerpoint/2010/main" val="1952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DA92C-0BA0-4383-AC7A-70850330088D}"/>
              </a:ext>
            </a:extLst>
          </p:cNvPr>
          <p:cNvSpPr>
            <a:spLocks noGrp="1"/>
          </p:cNvSpPr>
          <p:nvPr>
            <p:ph type="title"/>
          </p:nvPr>
        </p:nvSpPr>
        <p:spPr/>
        <p:txBody>
          <a:bodyPr/>
          <a:lstStyle/>
          <a:p>
            <a:r>
              <a:rPr lang="en-CA" dirty="0"/>
              <a:t>SCENARIO PLANNING FRAMEWORK</a:t>
            </a:r>
          </a:p>
        </p:txBody>
      </p:sp>
      <p:sp>
        <p:nvSpPr>
          <p:cNvPr id="7" name="Content Placeholder 2">
            <a:extLst>
              <a:ext uri="{FF2B5EF4-FFF2-40B4-BE49-F238E27FC236}">
                <a16:creationId xmlns:a16="http://schemas.microsoft.com/office/drawing/2014/main" id="{C8F2067C-D626-421E-8029-F541A9B2EEBA}"/>
              </a:ext>
            </a:extLst>
          </p:cNvPr>
          <p:cNvSpPr txBox="1">
            <a:spLocks/>
          </p:cNvSpPr>
          <p:nvPr/>
        </p:nvSpPr>
        <p:spPr>
          <a:xfrm>
            <a:off x="7801961" y="2100943"/>
            <a:ext cx="4159218" cy="3064297"/>
          </a:xfrm>
          <a:prstGeom prst="rect">
            <a:avLst/>
          </a:prstGeom>
        </p:spPr>
        <p:txBody>
          <a:bodyPr>
            <a:normAutofit/>
          </a:bodyPr>
          <a:lstStyle>
            <a:lvl1pPr marL="0" indent="0" algn="l" defTabSz="914400" rtl="0" eaLnBrk="1" latinLnBrk="0" hangingPunct="1">
              <a:lnSpc>
                <a:spcPct val="90000"/>
              </a:lnSpc>
              <a:spcBef>
                <a:spcPts val="1800"/>
              </a:spcBef>
              <a:buFontTx/>
              <a:buNone/>
              <a:defRPr sz="2400" b="1" kern="1200">
                <a:solidFill>
                  <a:schemeClr val="tx1"/>
                </a:solidFill>
                <a:latin typeface="+mj-lt"/>
                <a:ea typeface="+mn-ea"/>
                <a:cs typeface="+mn-cs"/>
              </a:defRPr>
            </a:lvl1pPr>
            <a:lvl2pPr marL="0" indent="0" algn="l" defTabSz="914400" rtl="0" eaLnBrk="1" latinLnBrk="0" hangingPunct="1">
              <a:lnSpc>
                <a:spcPct val="90000"/>
              </a:lnSpc>
              <a:spcBef>
                <a:spcPts val="1000"/>
              </a:spcBef>
              <a:buFontTx/>
              <a:buNone/>
              <a:defRPr sz="2000" b="1" kern="1200">
                <a:solidFill>
                  <a:schemeClr val="tx1"/>
                </a:solidFill>
                <a:latin typeface="+mj-lt"/>
                <a:ea typeface="+mn-ea"/>
                <a:cs typeface="+mn-cs"/>
              </a:defRPr>
            </a:lvl2pPr>
            <a:lvl3pPr marL="2286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j-lt"/>
                <a:ea typeface="+mn-ea"/>
                <a:cs typeface="+mn-cs"/>
              </a:defRPr>
            </a:lvl3pPr>
            <a:lvl4pPr marL="531813"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j-lt"/>
                <a:ea typeface="+mn-ea"/>
                <a:cs typeface="+mn-cs"/>
              </a:defRPr>
            </a:lvl4pPr>
            <a:lvl5pPr marL="804863"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j-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CA" dirty="0"/>
              <a:t>How does the scenario planning framework work?</a:t>
            </a:r>
          </a:p>
          <a:p>
            <a:r>
              <a:rPr lang="en-CA" dirty="0"/>
              <a:t>The framework we use consists of 8 steps.</a:t>
            </a:r>
          </a:p>
          <a:p>
            <a:r>
              <a:rPr lang="en-US" dirty="0"/>
              <a:t>T</a:t>
            </a:r>
            <a:r>
              <a:rPr lang="en-CA" dirty="0"/>
              <a:t>he first 5 steps develop the scenarios; the final 3 tell the story.</a:t>
            </a:r>
          </a:p>
        </p:txBody>
      </p:sp>
      <p:pic>
        <p:nvPicPr>
          <p:cNvPr id="2" name="Picture 1">
            <a:extLst>
              <a:ext uri="{FF2B5EF4-FFF2-40B4-BE49-F238E27FC236}">
                <a16:creationId xmlns:a16="http://schemas.microsoft.com/office/drawing/2014/main" id="{219B03A7-C2F8-476F-A8F0-80A2AD5E49EB}"/>
              </a:ext>
            </a:extLst>
          </p:cNvPr>
          <p:cNvPicPr>
            <a:picLocks noChangeAspect="1"/>
          </p:cNvPicPr>
          <p:nvPr/>
        </p:nvPicPr>
        <p:blipFill>
          <a:blip r:embed="rId2"/>
          <a:stretch>
            <a:fillRect/>
          </a:stretch>
        </p:blipFill>
        <p:spPr>
          <a:xfrm>
            <a:off x="938931" y="2247210"/>
            <a:ext cx="6103614" cy="3304504"/>
          </a:xfrm>
          <a:prstGeom prst="rect">
            <a:avLst/>
          </a:prstGeom>
        </p:spPr>
      </p:pic>
    </p:spTree>
    <p:extLst>
      <p:ext uri="{BB962C8B-B14F-4D97-AF65-F5344CB8AC3E}">
        <p14:creationId xmlns:p14="http://schemas.microsoft.com/office/powerpoint/2010/main" val="408405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FDD3E-1296-4276-888E-5DEC13D8E06D}"/>
              </a:ext>
            </a:extLst>
          </p:cNvPr>
          <p:cNvSpPr>
            <a:spLocks noGrp="1"/>
          </p:cNvSpPr>
          <p:nvPr>
            <p:ph type="title"/>
          </p:nvPr>
        </p:nvSpPr>
        <p:spPr/>
        <p:txBody>
          <a:bodyPr/>
          <a:lstStyle/>
          <a:p>
            <a:r>
              <a:rPr lang="en-CA" dirty="0"/>
              <a:t>1. THE FOCAL ISSUE</a:t>
            </a:r>
          </a:p>
        </p:txBody>
      </p:sp>
      <p:sp>
        <p:nvSpPr>
          <p:cNvPr id="5" name="Content Placeholder 4">
            <a:extLst>
              <a:ext uri="{FF2B5EF4-FFF2-40B4-BE49-F238E27FC236}">
                <a16:creationId xmlns:a16="http://schemas.microsoft.com/office/drawing/2014/main" id="{C34E43B7-41FD-4CC7-B4DF-2BABDDB3B7A2}"/>
              </a:ext>
            </a:extLst>
          </p:cNvPr>
          <p:cNvSpPr>
            <a:spLocks noGrp="1"/>
          </p:cNvSpPr>
          <p:nvPr>
            <p:ph idx="1"/>
          </p:nvPr>
        </p:nvSpPr>
        <p:spPr>
          <a:xfrm>
            <a:off x="833761" y="1915885"/>
            <a:ext cx="7076243" cy="4158343"/>
          </a:xfrm>
        </p:spPr>
        <p:txBody>
          <a:bodyPr>
            <a:normAutofit/>
          </a:bodyPr>
          <a:lstStyle/>
          <a:p>
            <a:r>
              <a:rPr lang="en-US" b="0" dirty="0"/>
              <a:t>This is the question you are trying to answer. It is the starting point for your exercise. </a:t>
            </a:r>
          </a:p>
          <a:p>
            <a:endParaRPr lang="en-US" b="0" dirty="0"/>
          </a:p>
          <a:p>
            <a:r>
              <a:rPr lang="en-US" b="0" dirty="0"/>
              <a:t>An example of a focal issue is:</a:t>
            </a:r>
          </a:p>
          <a:p>
            <a:r>
              <a:rPr lang="en-US" b="0" dirty="0"/>
              <a:t>What new </a:t>
            </a:r>
            <a:r>
              <a:rPr lang="en-US" dirty="0"/>
              <a:t>practices, programs, and other interventions</a:t>
            </a:r>
            <a:r>
              <a:rPr lang="en-US" b="0" dirty="0"/>
              <a:t> will need to be put in place in order to address </a:t>
            </a:r>
            <a:r>
              <a:rPr lang="en-US" dirty="0"/>
              <a:t>the needs of the labour market </a:t>
            </a:r>
            <a:r>
              <a:rPr lang="en-US" b="0" dirty="0"/>
              <a:t>in </a:t>
            </a:r>
            <a:r>
              <a:rPr lang="en-US" dirty="0"/>
              <a:t>12-24 months</a:t>
            </a:r>
            <a:r>
              <a:rPr lang="en-US" b="0" dirty="0"/>
              <a:t>?</a:t>
            </a:r>
          </a:p>
          <a:p>
            <a:endParaRPr lang="en-CA" dirty="0"/>
          </a:p>
        </p:txBody>
      </p:sp>
      <p:pic>
        <p:nvPicPr>
          <p:cNvPr id="2" name="Picture 1">
            <a:extLst>
              <a:ext uri="{FF2B5EF4-FFF2-40B4-BE49-F238E27FC236}">
                <a16:creationId xmlns:a16="http://schemas.microsoft.com/office/drawing/2014/main" id="{08550C11-E27E-4B00-A477-AD55AA651577}"/>
              </a:ext>
            </a:extLst>
          </p:cNvPr>
          <p:cNvPicPr>
            <a:picLocks noChangeAspect="1"/>
          </p:cNvPicPr>
          <p:nvPr/>
        </p:nvPicPr>
        <p:blipFill>
          <a:blip r:embed="rId3"/>
          <a:stretch>
            <a:fillRect/>
          </a:stretch>
        </p:blipFill>
        <p:spPr>
          <a:xfrm>
            <a:off x="8062078" y="2873828"/>
            <a:ext cx="3891892" cy="2107075"/>
          </a:xfrm>
          <a:prstGeom prst="rect">
            <a:avLst/>
          </a:prstGeom>
        </p:spPr>
      </p:pic>
    </p:spTree>
    <p:extLst>
      <p:ext uri="{BB962C8B-B14F-4D97-AF65-F5344CB8AC3E}">
        <p14:creationId xmlns:p14="http://schemas.microsoft.com/office/powerpoint/2010/main" val="245958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FDD3E-1296-4276-888E-5DEC13D8E06D}"/>
              </a:ext>
            </a:extLst>
          </p:cNvPr>
          <p:cNvSpPr>
            <a:spLocks noGrp="1"/>
          </p:cNvSpPr>
          <p:nvPr>
            <p:ph type="title"/>
          </p:nvPr>
        </p:nvSpPr>
        <p:spPr/>
        <p:txBody>
          <a:bodyPr/>
          <a:lstStyle/>
          <a:p>
            <a:r>
              <a:rPr lang="en-CA" dirty="0"/>
              <a:t>2. KEY FACTORS</a:t>
            </a:r>
          </a:p>
        </p:txBody>
      </p:sp>
      <p:sp>
        <p:nvSpPr>
          <p:cNvPr id="5" name="Content Placeholder 4">
            <a:extLst>
              <a:ext uri="{FF2B5EF4-FFF2-40B4-BE49-F238E27FC236}">
                <a16:creationId xmlns:a16="http://schemas.microsoft.com/office/drawing/2014/main" id="{C34E43B7-41FD-4CC7-B4DF-2BABDDB3B7A2}"/>
              </a:ext>
            </a:extLst>
          </p:cNvPr>
          <p:cNvSpPr>
            <a:spLocks noGrp="1"/>
          </p:cNvSpPr>
          <p:nvPr>
            <p:ph idx="1"/>
          </p:nvPr>
        </p:nvSpPr>
        <p:spPr>
          <a:xfrm>
            <a:off x="851516" y="1850571"/>
            <a:ext cx="7244919" cy="4201886"/>
          </a:xfrm>
        </p:spPr>
        <p:txBody>
          <a:bodyPr>
            <a:normAutofit/>
          </a:bodyPr>
          <a:lstStyle/>
          <a:p>
            <a:r>
              <a:rPr lang="en-US" dirty="0"/>
              <a:t>Coming up with a list of key factors and external forces is an opportunity for divergent thinking: out-of-the-box thinking, brainstorming, imagination, and creativity -  individually and as a group. </a:t>
            </a:r>
          </a:p>
          <a:p>
            <a:pPr marL="342900" indent="-342900">
              <a:buFont typeface="Arial" panose="020B0604020202020204" pitchFamily="34" charset="0"/>
              <a:buChar char="•"/>
            </a:pPr>
            <a:r>
              <a:rPr lang="en-US" b="0" dirty="0"/>
              <a:t>What are the key economic &amp; social factors that will impact the focal issue?</a:t>
            </a:r>
          </a:p>
          <a:p>
            <a:pPr marL="342900" indent="-342900">
              <a:buFont typeface="Arial" panose="020B0604020202020204" pitchFamily="34" charset="0"/>
              <a:buChar char="•"/>
            </a:pPr>
            <a:r>
              <a:rPr lang="en-US" b="0" dirty="0"/>
              <a:t>This list will be quite long – there could be 50+. Some will be obvious but the list should include those not-so-obvious. </a:t>
            </a:r>
            <a:endParaRPr lang="en-CA" b="0" dirty="0"/>
          </a:p>
        </p:txBody>
      </p:sp>
      <p:sp>
        <p:nvSpPr>
          <p:cNvPr id="6" name="Rectangle 5">
            <a:extLst>
              <a:ext uri="{FF2B5EF4-FFF2-40B4-BE49-F238E27FC236}">
                <a16:creationId xmlns:a16="http://schemas.microsoft.com/office/drawing/2014/main" id="{4B323B77-F410-40DF-A326-0E3A0F6B315E}"/>
              </a:ext>
            </a:extLst>
          </p:cNvPr>
          <p:cNvSpPr/>
          <p:nvPr/>
        </p:nvSpPr>
        <p:spPr>
          <a:xfrm>
            <a:off x="8801498" y="1990357"/>
            <a:ext cx="3157491" cy="369332"/>
          </a:xfrm>
          <a:prstGeom prst="rect">
            <a:avLst/>
          </a:prstGeom>
        </p:spPr>
        <p:txBody>
          <a:bodyPr wrap="square">
            <a:spAutoFit/>
          </a:bodyPr>
          <a:lstStyle/>
          <a:p>
            <a:endParaRPr lang="en-US" b="1" dirty="0"/>
          </a:p>
        </p:txBody>
      </p:sp>
      <p:pic>
        <p:nvPicPr>
          <p:cNvPr id="2" name="Picture 1">
            <a:extLst>
              <a:ext uri="{FF2B5EF4-FFF2-40B4-BE49-F238E27FC236}">
                <a16:creationId xmlns:a16="http://schemas.microsoft.com/office/drawing/2014/main" id="{9FAA86FD-EF7F-4DB9-9A30-9A4A83E68FAB}"/>
              </a:ext>
            </a:extLst>
          </p:cNvPr>
          <p:cNvPicPr>
            <a:picLocks noChangeAspect="1"/>
          </p:cNvPicPr>
          <p:nvPr/>
        </p:nvPicPr>
        <p:blipFill>
          <a:blip r:embed="rId3"/>
          <a:stretch>
            <a:fillRect/>
          </a:stretch>
        </p:blipFill>
        <p:spPr>
          <a:xfrm>
            <a:off x="8096435" y="2715296"/>
            <a:ext cx="4043966" cy="2189408"/>
          </a:xfrm>
          <a:prstGeom prst="rect">
            <a:avLst/>
          </a:prstGeom>
        </p:spPr>
      </p:pic>
    </p:spTree>
    <p:extLst>
      <p:ext uri="{BB962C8B-B14F-4D97-AF65-F5344CB8AC3E}">
        <p14:creationId xmlns:p14="http://schemas.microsoft.com/office/powerpoint/2010/main" val="9016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FDD3E-1296-4276-888E-5DEC13D8E06D}"/>
              </a:ext>
            </a:extLst>
          </p:cNvPr>
          <p:cNvSpPr>
            <a:spLocks noGrp="1"/>
          </p:cNvSpPr>
          <p:nvPr>
            <p:ph type="title"/>
          </p:nvPr>
        </p:nvSpPr>
        <p:spPr/>
        <p:txBody>
          <a:bodyPr/>
          <a:lstStyle/>
          <a:p>
            <a:r>
              <a:rPr lang="en-CA" dirty="0"/>
              <a:t>2. KEY FACTORS</a:t>
            </a:r>
          </a:p>
        </p:txBody>
      </p:sp>
      <p:sp>
        <p:nvSpPr>
          <p:cNvPr id="5" name="Content Placeholder 4">
            <a:extLst>
              <a:ext uri="{FF2B5EF4-FFF2-40B4-BE49-F238E27FC236}">
                <a16:creationId xmlns:a16="http://schemas.microsoft.com/office/drawing/2014/main" id="{C34E43B7-41FD-4CC7-B4DF-2BABDDB3B7A2}"/>
              </a:ext>
            </a:extLst>
          </p:cNvPr>
          <p:cNvSpPr>
            <a:spLocks noGrp="1"/>
          </p:cNvSpPr>
          <p:nvPr>
            <p:ph idx="1"/>
          </p:nvPr>
        </p:nvSpPr>
        <p:spPr>
          <a:xfrm>
            <a:off x="851516" y="1817913"/>
            <a:ext cx="7244919" cy="4875849"/>
          </a:xfrm>
        </p:spPr>
        <p:txBody>
          <a:bodyPr>
            <a:normAutofit/>
          </a:bodyPr>
          <a:lstStyle/>
          <a:p>
            <a:pPr>
              <a:spcBef>
                <a:spcPts val="0"/>
              </a:spcBef>
            </a:pPr>
            <a:endParaRPr lang="en-US" b="0" dirty="0"/>
          </a:p>
          <a:p>
            <a:pPr>
              <a:spcBef>
                <a:spcPts val="0"/>
              </a:spcBef>
            </a:pPr>
            <a:endParaRPr lang="en-US" b="0" dirty="0"/>
          </a:p>
          <a:p>
            <a:pPr>
              <a:spcBef>
                <a:spcPts val="0"/>
              </a:spcBef>
            </a:pPr>
            <a:r>
              <a:rPr lang="en-US" b="0" dirty="0"/>
              <a:t>EXAMPLES </a:t>
            </a:r>
          </a:p>
          <a:p>
            <a:pPr>
              <a:spcBef>
                <a:spcPts val="0"/>
              </a:spcBef>
            </a:pPr>
            <a:endParaRPr lang="en-US" b="0" dirty="0"/>
          </a:p>
          <a:p>
            <a:pPr marL="342900" indent="-342900">
              <a:spcBef>
                <a:spcPts val="0"/>
              </a:spcBef>
              <a:buFont typeface="Arial" panose="020B0604020202020204" pitchFamily="34" charset="0"/>
              <a:buChar char="•"/>
            </a:pPr>
            <a:r>
              <a:rPr lang="en-US" b="0" dirty="0"/>
              <a:t>How many people will be unemployed?</a:t>
            </a:r>
          </a:p>
          <a:p>
            <a:pPr marL="342900" indent="-342900">
              <a:spcBef>
                <a:spcPts val="0"/>
              </a:spcBef>
              <a:buFont typeface="Arial" panose="020B0604020202020204" pitchFamily="34" charset="0"/>
              <a:buChar char="•"/>
            </a:pPr>
            <a:r>
              <a:rPr lang="en-US" b="0" dirty="0"/>
              <a:t>What sectors will generate the most unemployment?</a:t>
            </a:r>
          </a:p>
          <a:p>
            <a:pPr marL="342900" indent="-342900">
              <a:spcBef>
                <a:spcPts val="0"/>
              </a:spcBef>
              <a:buFont typeface="Arial" panose="020B0604020202020204" pitchFamily="34" charset="0"/>
              <a:buChar char="•"/>
            </a:pPr>
            <a:r>
              <a:rPr lang="en-US" b="0" dirty="0"/>
              <a:t>What sectors will be hiring more people?</a:t>
            </a:r>
          </a:p>
          <a:p>
            <a:pPr marL="342900" indent="-342900">
              <a:spcBef>
                <a:spcPts val="0"/>
              </a:spcBef>
              <a:buFont typeface="Arial" panose="020B0604020202020204" pitchFamily="34" charset="0"/>
              <a:buChar char="•"/>
            </a:pPr>
            <a:r>
              <a:rPr lang="en-US" b="0" dirty="0"/>
              <a:t>How will working conditions change?</a:t>
            </a:r>
          </a:p>
          <a:p>
            <a:pPr marL="342900" indent="-342900">
              <a:spcBef>
                <a:spcPts val="0"/>
              </a:spcBef>
              <a:buFont typeface="Arial" panose="020B0604020202020204" pitchFamily="34" charset="0"/>
              <a:buChar char="•"/>
            </a:pPr>
            <a:r>
              <a:rPr lang="en-US" b="0" dirty="0"/>
              <a:t>How willing will people be to go to work?</a:t>
            </a:r>
          </a:p>
          <a:p>
            <a:pPr marL="342900" indent="-342900">
              <a:spcBef>
                <a:spcPts val="0"/>
              </a:spcBef>
              <a:buFont typeface="Arial" panose="020B0604020202020204" pitchFamily="34" charset="0"/>
              <a:buChar char="•"/>
            </a:pPr>
            <a:r>
              <a:rPr lang="en-US" b="0" dirty="0"/>
              <a:t>How willing will consumers be to go out to eat? To attend large events?</a:t>
            </a:r>
            <a:endParaRPr lang="en-CA" dirty="0"/>
          </a:p>
        </p:txBody>
      </p:sp>
      <p:pic>
        <p:nvPicPr>
          <p:cNvPr id="2" name="Picture 1">
            <a:extLst>
              <a:ext uri="{FF2B5EF4-FFF2-40B4-BE49-F238E27FC236}">
                <a16:creationId xmlns:a16="http://schemas.microsoft.com/office/drawing/2014/main" id="{03BBC9EF-802B-4ADC-AE8F-10853C2EB0C2}"/>
              </a:ext>
            </a:extLst>
          </p:cNvPr>
          <p:cNvPicPr>
            <a:picLocks noChangeAspect="1"/>
          </p:cNvPicPr>
          <p:nvPr/>
        </p:nvPicPr>
        <p:blipFill>
          <a:blip r:embed="rId3"/>
          <a:stretch>
            <a:fillRect/>
          </a:stretch>
        </p:blipFill>
        <p:spPr>
          <a:xfrm>
            <a:off x="7862246" y="3161133"/>
            <a:ext cx="4043966" cy="2189408"/>
          </a:xfrm>
          <a:prstGeom prst="rect">
            <a:avLst/>
          </a:prstGeom>
        </p:spPr>
      </p:pic>
    </p:spTree>
    <p:extLst>
      <p:ext uri="{BB962C8B-B14F-4D97-AF65-F5344CB8AC3E}">
        <p14:creationId xmlns:p14="http://schemas.microsoft.com/office/powerpoint/2010/main" val="286251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FWE Theme">
  <a:themeElements>
    <a:clrScheme name="WFWE">
      <a:dk1>
        <a:sysClr val="windowText" lastClr="000000"/>
      </a:dk1>
      <a:lt1>
        <a:sysClr val="window" lastClr="FFFFFF"/>
      </a:lt1>
      <a:dk2>
        <a:srgbClr val="335B74"/>
      </a:dk2>
      <a:lt2>
        <a:srgbClr val="DFE3E5"/>
      </a:lt2>
      <a:accent1>
        <a:srgbClr val="00448B"/>
      </a:accent1>
      <a:accent2>
        <a:srgbClr val="00AC9F"/>
      </a:accent2>
      <a:accent3>
        <a:srgbClr val="0099FF"/>
      </a:accent3>
      <a:accent4>
        <a:srgbClr val="00CCFF"/>
      </a:accent4>
      <a:accent5>
        <a:srgbClr val="33CCCC"/>
      </a:accent5>
      <a:accent6>
        <a:srgbClr val="009999"/>
      </a:accent6>
      <a:hlink>
        <a:srgbClr val="008080"/>
      </a:hlink>
      <a:folHlink>
        <a:srgbClr val="00CC99"/>
      </a:folHlink>
    </a:clrScheme>
    <a:fontScheme name="WFW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WE Theme" id="{6A525BE6-FEC4-4728-AB9B-987C60D1C36F}" vid="{A04083CF-3A8C-4D0C-AFD7-F83FB6753A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FWE">
    <a:dk1>
      <a:sysClr val="windowText" lastClr="000000"/>
    </a:dk1>
    <a:lt1>
      <a:sysClr val="window" lastClr="FFFFFF"/>
    </a:lt1>
    <a:dk2>
      <a:srgbClr val="335B74"/>
    </a:dk2>
    <a:lt2>
      <a:srgbClr val="DFE3E5"/>
    </a:lt2>
    <a:accent1>
      <a:srgbClr val="00448B"/>
    </a:accent1>
    <a:accent2>
      <a:srgbClr val="00AC9F"/>
    </a:accent2>
    <a:accent3>
      <a:srgbClr val="0099FF"/>
    </a:accent3>
    <a:accent4>
      <a:srgbClr val="00CCFF"/>
    </a:accent4>
    <a:accent5>
      <a:srgbClr val="33CCCC"/>
    </a:accent5>
    <a:accent6>
      <a:srgbClr val="009999"/>
    </a:accent6>
    <a:hlink>
      <a:srgbClr val="008080"/>
    </a:hlink>
    <a:folHlink>
      <a:srgbClr val="00CC99"/>
    </a:folHlink>
  </a:clrScheme>
</a:themeOverride>
</file>

<file path=docProps/app.xml><?xml version="1.0" encoding="utf-8"?>
<Properties xmlns="http://schemas.openxmlformats.org/officeDocument/2006/extended-properties" xmlns:vt="http://schemas.openxmlformats.org/officeDocument/2006/docPropsVTypes">
  <Template>WFWE Theme</Template>
  <TotalTime>19024</TotalTime>
  <Words>1531</Words>
  <Application>Microsoft Office PowerPoint</Application>
  <PresentationFormat>Widescreen</PresentationFormat>
  <Paragraphs>156</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Helvetica</vt:lpstr>
      <vt:lpstr>HelveticaNeueLT Std Lt</vt:lpstr>
      <vt:lpstr>WFWE Theme</vt:lpstr>
      <vt:lpstr>Post-Pandemic Scenario Planning</vt:lpstr>
      <vt:lpstr>TOPICS COVERED</vt:lpstr>
      <vt:lpstr>TOPICS COVERED</vt:lpstr>
      <vt:lpstr>Keep in mind…</vt:lpstr>
      <vt:lpstr>SCENARIO PLANNING - INTRODUCTION</vt:lpstr>
      <vt:lpstr>SCENARIO PLANNING FRAMEWORK</vt:lpstr>
      <vt:lpstr>1. THE FOCAL ISSUE</vt:lpstr>
      <vt:lpstr>2. KEY FACTORS</vt:lpstr>
      <vt:lpstr>2. KEY FACTORS</vt:lpstr>
      <vt:lpstr>3. EXTERNAL FORCES</vt:lpstr>
      <vt:lpstr>3. EXTERNAL FORCES</vt:lpstr>
      <vt:lpstr>4. CRITICAL UNCERTAINTIES</vt:lpstr>
      <vt:lpstr>4. CRITICAL UNCERTAINTIES</vt:lpstr>
      <vt:lpstr>5. SCENARIO LOGICS</vt:lpstr>
      <vt:lpstr>5. SCENARIO LOGICS</vt:lpstr>
      <vt:lpstr>6. SCENARIOS</vt:lpstr>
      <vt:lpstr>7. IMPLICATIONS AND OPTIONS</vt:lpstr>
      <vt:lpstr>8. EARLY INDICATORS</vt:lpstr>
      <vt:lpstr>EVALUATION OF YOUR SCENARIOS</vt:lpstr>
      <vt:lpstr>THE FOUR Rs</vt:lpstr>
      <vt:lpstr>PROJECT TIMELINE</vt:lpstr>
      <vt:lpstr>PROJECT TIMELINE</vt:lpstr>
      <vt:lpstr>PROJECT TIMELINE</vt:lpstr>
      <vt:lpstr>PROJECT TIMELINE</vt:lpstr>
      <vt:lpstr>SCENARIOS - Example</vt:lpstr>
      <vt:lpstr>SCENARIOS - Example</vt:lpstr>
      <vt:lpstr>ADDITIONAL VISUALIZATIONS OF THE PROCESS</vt:lpstr>
      <vt:lpstr>ADDITIONAL VISUALIZATIONS OF THE PROCESS</vt:lpstr>
      <vt:lpstr>ADDITIONAL VISUALIZATIONS OF THE PROCESS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Post-Pandemic Scenario Planning for the local labour market</dc:title>
  <dc:creator>Julian Villafuerte</dc:creator>
  <cp:lastModifiedBy>Tashlyn Teskey</cp:lastModifiedBy>
  <cp:revision>78</cp:revision>
  <cp:lastPrinted>2021-05-19T16:58:14Z</cp:lastPrinted>
  <dcterms:created xsi:type="dcterms:W3CDTF">2020-04-23T01:58:20Z</dcterms:created>
  <dcterms:modified xsi:type="dcterms:W3CDTF">2021-05-27T17:48:51Z</dcterms:modified>
</cp:coreProperties>
</file>